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7593C-D4B3-482B-A4E1-5A862A1C5F21}"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25BF25E7-E4AD-42E6-A0CB-B9EC3EF059CF}">
      <dgm:prSet/>
      <dgm:spPr/>
      <dgm:t>
        <a:bodyPr/>
        <a:lstStyle/>
        <a:p>
          <a:r>
            <a:rPr lang="tr-TR" dirty="0"/>
            <a:t>Contents:</a:t>
          </a:r>
          <a:endParaRPr lang="en-US" dirty="0"/>
        </a:p>
      </dgm:t>
    </dgm:pt>
    <dgm:pt modelId="{95E47FA6-BCC1-4060-8280-51378F64761A}" type="parTrans" cxnId="{5CBD2286-9B59-4821-A9B0-312D5DCCF09F}">
      <dgm:prSet/>
      <dgm:spPr/>
      <dgm:t>
        <a:bodyPr/>
        <a:lstStyle/>
        <a:p>
          <a:endParaRPr lang="en-US"/>
        </a:p>
      </dgm:t>
    </dgm:pt>
    <dgm:pt modelId="{905EA469-AA1B-4C41-85EF-F79A0A510EF8}" type="sibTrans" cxnId="{5CBD2286-9B59-4821-A9B0-312D5DCCF09F}">
      <dgm:prSet/>
      <dgm:spPr/>
      <dgm:t>
        <a:bodyPr/>
        <a:lstStyle/>
        <a:p>
          <a:endParaRPr lang="en-US"/>
        </a:p>
      </dgm:t>
    </dgm:pt>
    <dgm:pt modelId="{E76E4B63-D26D-4A9B-880C-C6278A6BCBC0}">
      <dgm:prSet/>
      <dgm:spPr/>
      <dgm:t>
        <a:bodyPr/>
        <a:lstStyle/>
        <a:p>
          <a:r>
            <a:rPr lang="tr-TR" dirty="0"/>
            <a:t>2) What is Swing?     3)Why Swing?</a:t>
          </a:r>
          <a:br>
            <a:rPr lang="tr-TR" dirty="0"/>
          </a:br>
          <a:r>
            <a:rPr lang="tr-TR" dirty="0"/>
            <a:t>4) Who is Swing Kids?</a:t>
          </a:r>
          <a:endParaRPr lang="en-US" dirty="0"/>
        </a:p>
      </dgm:t>
    </dgm:pt>
    <dgm:pt modelId="{4D433DCC-8F3E-4730-840E-851B93B39E82}" type="parTrans" cxnId="{8A8CAFE5-1A31-4AB1-AF88-B6AD80790E36}">
      <dgm:prSet/>
      <dgm:spPr/>
      <dgm:t>
        <a:bodyPr/>
        <a:lstStyle/>
        <a:p>
          <a:endParaRPr lang="en-US"/>
        </a:p>
      </dgm:t>
    </dgm:pt>
    <dgm:pt modelId="{E3AB24C9-0B0F-4061-9016-B6E600B48E0D}" type="sibTrans" cxnId="{8A8CAFE5-1A31-4AB1-AF88-B6AD80790E36}">
      <dgm:prSet/>
      <dgm:spPr/>
      <dgm:t>
        <a:bodyPr/>
        <a:lstStyle/>
        <a:p>
          <a:endParaRPr lang="en-US"/>
        </a:p>
      </dgm:t>
    </dgm:pt>
    <dgm:pt modelId="{C7619221-DA67-464F-BA56-86EA0A515F06}">
      <dgm:prSet/>
      <dgm:spPr/>
      <dgm:t>
        <a:bodyPr/>
        <a:lstStyle/>
        <a:p>
          <a:r>
            <a:rPr lang="tr-TR" dirty="0"/>
            <a:t>5-9) 2020-2021 Executives &amp; Instructor.</a:t>
          </a:r>
          <a:br>
            <a:rPr lang="tr-TR" dirty="0"/>
          </a:br>
          <a:endParaRPr lang="en-US" dirty="0"/>
        </a:p>
      </dgm:t>
    </dgm:pt>
    <dgm:pt modelId="{E92BC77F-E4BE-413E-B7E7-B28E4CC9FFB6}" type="parTrans" cxnId="{4A37A06B-3AC8-4741-89A1-64CA230DD02C}">
      <dgm:prSet/>
      <dgm:spPr/>
      <dgm:t>
        <a:bodyPr/>
        <a:lstStyle/>
        <a:p>
          <a:endParaRPr lang="en-US"/>
        </a:p>
      </dgm:t>
    </dgm:pt>
    <dgm:pt modelId="{F3CA20F7-D80F-4A94-9416-3CA4197FAA7D}" type="sibTrans" cxnId="{4A37A06B-3AC8-4741-89A1-64CA230DD02C}">
      <dgm:prSet/>
      <dgm:spPr/>
      <dgm:t>
        <a:bodyPr/>
        <a:lstStyle/>
        <a:p>
          <a:endParaRPr lang="en-US"/>
        </a:p>
      </dgm:t>
    </dgm:pt>
    <dgm:pt modelId="{B928F1C8-3A49-406B-9D58-AF4416DA0B52}">
      <dgm:prSet/>
      <dgm:spPr/>
      <dgm:t>
        <a:bodyPr/>
        <a:lstStyle/>
        <a:p>
          <a:r>
            <a:rPr lang="tr-TR" dirty="0"/>
            <a:t>11) How to contact us? </a:t>
          </a:r>
          <a:endParaRPr lang="en-US" dirty="0"/>
        </a:p>
      </dgm:t>
    </dgm:pt>
    <dgm:pt modelId="{C0534FAA-6693-402A-8CD1-00E2B6991C98}" type="parTrans" cxnId="{18224CFF-D183-4CEF-81B9-29DE4FD17AC0}">
      <dgm:prSet/>
      <dgm:spPr/>
      <dgm:t>
        <a:bodyPr/>
        <a:lstStyle/>
        <a:p>
          <a:endParaRPr lang="en-US"/>
        </a:p>
      </dgm:t>
    </dgm:pt>
    <dgm:pt modelId="{610E610F-EF79-40E0-9806-95D3E90C9279}" type="sibTrans" cxnId="{18224CFF-D183-4CEF-81B9-29DE4FD17AC0}">
      <dgm:prSet/>
      <dgm:spPr/>
      <dgm:t>
        <a:bodyPr/>
        <a:lstStyle/>
        <a:p>
          <a:endParaRPr lang="en-US"/>
        </a:p>
      </dgm:t>
    </dgm:pt>
    <dgm:pt modelId="{06D83CF7-9E89-40AD-B8D3-686DFD97FAF3}">
      <dgm:prSet/>
      <dgm:spPr/>
      <dgm:t>
        <a:bodyPr/>
        <a:lstStyle/>
        <a:p>
          <a:r>
            <a:rPr lang="tr-TR"/>
            <a:t>12) Join us? </a:t>
          </a:r>
          <a:endParaRPr lang="en-US"/>
        </a:p>
      </dgm:t>
    </dgm:pt>
    <dgm:pt modelId="{D965A59F-B017-49A1-8461-EB02302F1983}" type="parTrans" cxnId="{AAE6585A-DFAA-4BDC-A1CC-5E38B4FD1C90}">
      <dgm:prSet/>
      <dgm:spPr/>
      <dgm:t>
        <a:bodyPr/>
        <a:lstStyle/>
        <a:p>
          <a:endParaRPr lang="en-US"/>
        </a:p>
      </dgm:t>
    </dgm:pt>
    <dgm:pt modelId="{FD6A461E-10E2-41AE-BE87-BC8F9EFD91C2}" type="sibTrans" cxnId="{AAE6585A-DFAA-4BDC-A1CC-5E38B4FD1C90}">
      <dgm:prSet/>
      <dgm:spPr/>
      <dgm:t>
        <a:bodyPr/>
        <a:lstStyle/>
        <a:p>
          <a:endParaRPr lang="en-US"/>
        </a:p>
      </dgm:t>
    </dgm:pt>
    <dgm:pt modelId="{C0697780-D325-4A4E-A184-620C3E1D6FC1}">
      <dgm:prSet/>
      <dgm:spPr/>
      <dgm:t>
        <a:bodyPr/>
        <a:lstStyle/>
        <a:p>
          <a:r>
            <a:rPr lang="tr-TR"/>
            <a:t>10</a:t>
          </a:r>
          <a:r>
            <a:rPr lang="tr-TR" dirty="0"/>
            <a:t>) 2020-2021 year activities.</a:t>
          </a:r>
          <a:endParaRPr lang="en-US" dirty="0"/>
        </a:p>
      </dgm:t>
    </dgm:pt>
    <dgm:pt modelId="{147FBDBA-E6C5-4623-9E71-F2C76FB30717}" type="parTrans" cxnId="{34F7015F-C01A-45D2-8F1E-66DAEDA3A5D9}">
      <dgm:prSet/>
      <dgm:spPr/>
      <dgm:t>
        <a:bodyPr/>
        <a:lstStyle/>
        <a:p>
          <a:endParaRPr lang="tr-TR"/>
        </a:p>
      </dgm:t>
    </dgm:pt>
    <dgm:pt modelId="{2BB61B2E-6E8F-4F40-8F19-A8619EB84A7B}" type="sibTrans" cxnId="{34F7015F-C01A-45D2-8F1E-66DAEDA3A5D9}">
      <dgm:prSet/>
      <dgm:spPr/>
      <dgm:t>
        <a:bodyPr/>
        <a:lstStyle/>
        <a:p>
          <a:endParaRPr lang="tr-TR"/>
        </a:p>
      </dgm:t>
    </dgm:pt>
    <dgm:pt modelId="{76BCFDF1-A726-48DD-8DA5-7DCE3BAC651D}" type="pres">
      <dgm:prSet presAssocID="{2E17593C-D4B3-482B-A4E1-5A862A1C5F21}" presName="Name0" presStyleCnt="0">
        <dgm:presLayoutVars>
          <dgm:dir/>
          <dgm:resizeHandles val="exact"/>
        </dgm:presLayoutVars>
      </dgm:prSet>
      <dgm:spPr/>
    </dgm:pt>
    <dgm:pt modelId="{58F0130D-2152-4556-851B-1FA758A35CB4}" type="pres">
      <dgm:prSet presAssocID="{25BF25E7-E4AD-42E6-A0CB-B9EC3EF059CF}" presName="node" presStyleLbl="node1" presStyleIdx="0" presStyleCnt="6">
        <dgm:presLayoutVars>
          <dgm:bulletEnabled val="1"/>
        </dgm:presLayoutVars>
      </dgm:prSet>
      <dgm:spPr/>
    </dgm:pt>
    <dgm:pt modelId="{07F78C1E-03B4-47D4-B56E-7D945ABC7B9D}" type="pres">
      <dgm:prSet presAssocID="{905EA469-AA1B-4C41-85EF-F79A0A510EF8}" presName="sibTrans" presStyleLbl="sibTrans1D1" presStyleIdx="0" presStyleCnt="5"/>
      <dgm:spPr/>
    </dgm:pt>
    <dgm:pt modelId="{3413B67C-E5C4-4CE1-A8A7-DEB3F0E9CB8B}" type="pres">
      <dgm:prSet presAssocID="{905EA469-AA1B-4C41-85EF-F79A0A510EF8}" presName="connectorText" presStyleLbl="sibTrans1D1" presStyleIdx="0" presStyleCnt="5"/>
      <dgm:spPr/>
    </dgm:pt>
    <dgm:pt modelId="{4570D6B6-0E09-4C29-B8A0-9FC0AA69C089}" type="pres">
      <dgm:prSet presAssocID="{E76E4B63-D26D-4A9B-880C-C6278A6BCBC0}" presName="node" presStyleLbl="node1" presStyleIdx="1" presStyleCnt="6">
        <dgm:presLayoutVars>
          <dgm:bulletEnabled val="1"/>
        </dgm:presLayoutVars>
      </dgm:prSet>
      <dgm:spPr/>
    </dgm:pt>
    <dgm:pt modelId="{CFFF182F-107C-4D6F-B34D-AC885F622B16}" type="pres">
      <dgm:prSet presAssocID="{E3AB24C9-0B0F-4061-9016-B6E600B48E0D}" presName="sibTrans" presStyleLbl="sibTrans1D1" presStyleIdx="1" presStyleCnt="5"/>
      <dgm:spPr/>
    </dgm:pt>
    <dgm:pt modelId="{1522BC78-3BC1-4E9D-BAC3-853231ECDD6D}" type="pres">
      <dgm:prSet presAssocID="{E3AB24C9-0B0F-4061-9016-B6E600B48E0D}" presName="connectorText" presStyleLbl="sibTrans1D1" presStyleIdx="1" presStyleCnt="5"/>
      <dgm:spPr/>
    </dgm:pt>
    <dgm:pt modelId="{23C3DFAB-F57B-4BD6-B9E3-75247236E00F}" type="pres">
      <dgm:prSet presAssocID="{C7619221-DA67-464F-BA56-86EA0A515F06}" presName="node" presStyleLbl="node1" presStyleIdx="2" presStyleCnt="6">
        <dgm:presLayoutVars>
          <dgm:bulletEnabled val="1"/>
        </dgm:presLayoutVars>
      </dgm:prSet>
      <dgm:spPr/>
    </dgm:pt>
    <dgm:pt modelId="{03E35D92-D335-4251-99AE-3330E155F410}" type="pres">
      <dgm:prSet presAssocID="{F3CA20F7-D80F-4A94-9416-3CA4197FAA7D}" presName="sibTrans" presStyleLbl="sibTrans1D1" presStyleIdx="2" presStyleCnt="5"/>
      <dgm:spPr/>
    </dgm:pt>
    <dgm:pt modelId="{86D933E0-12A0-46E6-ACFD-F65ED7AAE26E}" type="pres">
      <dgm:prSet presAssocID="{F3CA20F7-D80F-4A94-9416-3CA4197FAA7D}" presName="connectorText" presStyleLbl="sibTrans1D1" presStyleIdx="2" presStyleCnt="5"/>
      <dgm:spPr/>
    </dgm:pt>
    <dgm:pt modelId="{FDC927CC-5E11-402F-A506-0DE5FA807E77}" type="pres">
      <dgm:prSet presAssocID="{C0697780-D325-4A4E-A184-620C3E1D6FC1}" presName="node" presStyleLbl="node1" presStyleIdx="3" presStyleCnt="6">
        <dgm:presLayoutVars>
          <dgm:bulletEnabled val="1"/>
        </dgm:presLayoutVars>
      </dgm:prSet>
      <dgm:spPr/>
    </dgm:pt>
    <dgm:pt modelId="{E8E543B5-6AF3-46D4-AAF9-941B3D7F6E98}" type="pres">
      <dgm:prSet presAssocID="{2BB61B2E-6E8F-4F40-8F19-A8619EB84A7B}" presName="sibTrans" presStyleLbl="sibTrans1D1" presStyleIdx="3" presStyleCnt="5"/>
      <dgm:spPr/>
    </dgm:pt>
    <dgm:pt modelId="{84E1EB96-1C80-4D10-AD9E-DE3B00ECEB03}" type="pres">
      <dgm:prSet presAssocID="{2BB61B2E-6E8F-4F40-8F19-A8619EB84A7B}" presName="connectorText" presStyleLbl="sibTrans1D1" presStyleIdx="3" presStyleCnt="5"/>
      <dgm:spPr/>
    </dgm:pt>
    <dgm:pt modelId="{AEF78627-5335-4728-9A9E-0FC6F3162017}" type="pres">
      <dgm:prSet presAssocID="{B928F1C8-3A49-406B-9D58-AF4416DA0B52}" presName="node" presStyleLbl="node1" presStyleIdx="4" presStyleCnt="6">
        <dgm:presLayoutVars>
          <dgm:bulletEnabled val="1"/>
        </dgm:presLayoutVars>
      </dgm:prSet>
      <dgm:spPr/>
    </dgm:pt>
    <dgm:pt modelId="{69670A53-486C-465B-B2F0-2E918290EEEE}" type="pres">
      <dgm:prSet presAssocID="{610E610F-EF79-40E0-9806-95D3E90C9279}" presName="sibTrans" presStyleLbl="sibTrans1D1" presStyleIdx="4" presStyleCnt="5"/>
      <dgm:spPr/>
    </dgm:pt>
    <dgm:pt modelId="{B959FAA9-3FD4-4EB8-984D-6300385CD876}" type="pres">
      <dgm:prSet presAssocID="{610E610F-EF79-40E0-9806-95D3E90C9279}" presName="connectorText" presStyleLbl="sibTrans1D1" presStyleIdx="4" presStyleCnt="5"/>
      <dgm:spPr/>
    </dgm:pt>
    <dgm:pt modelId="{10F1DB5E-44AD-4FEC-8364-F7B4C9D80A7F}" type="pres">
      <dgm:prSet presAssocID="{06D83CF7-9E89-40AD-B8D3-686DFD97FAF3}" presName="node" presStyleLbl="node1" presStyleIdx="5" presStyleCnt="6">
        <dgm:presLayoutVars>
          <dgm:bulletEnabled val="1"/>
        </dgm:presLayoutVars>
      </dgm:prSet>
      <dgm:spPr/>
    </dgm:pt>
  </dgm:ptLst>
  <dgm:cxnLst>
    <dgm:cxn modelId="{F6172903-425C-4656-801E-155E5C9629FF}" type="presOf" srcId="{C7619221-DA67-464F-BA56-86EA0A515F06}" destId="{23C3DFAB-F57B-4BD6-B9E3-75247236E00F}" srcOrd="0" destOrd="0" presId="urn:microsoft.com/office/officeart/2016/7/layout/RepeatingBendingProcessNew"/>
    <dgm:cxn modelId="{8B8BFD0A-3204-4B88-9558-416CD42D2600}" type="presOf" srcId="{C0697780-D325-4A4E-A184-620C3E1D6FC1}" destId="{FDC927CC-5E11-402F-A506-0DE5FA807E77}" srcOrd="0" destOrd="0" presId="urn:microsoft.com/office/officeart/2016/7/layout/RepeatingBendingProcessNew"/>
    <dgm:cxn modelId="{18302319-401F-4E58-9E81-15BFFD143098}" type="presOf" srcId="{610E610F-EF79-40E0-9806-95D3E90C9279}" destId="{B959FAA9-3FD4-4EB8-984D-6300385CD876}" srcOrd="1" destOrd="0" presId="urn:microsoft.com/office/officeart/2016/7/layout/RepeatingBendingProcessNew"/>
    <dgm:cxn modelId="{0277191F-C8B0-45A3-A92C-E34BC5EE0B23}" type="presOf" srcId="{2E17593C-D4B3-482B-A4E1-5A862A1C5F21}" destId="{76BCFDF1-A726-48DD-8DA5-7DCE3BAC651D}" srcOrd="0" destOrd="0" presId="urn:microsoft.com/office/officeart/2016/7/layout/RepeatingBendingProcessNew"/>
    <dgm:cxn modelId="{97E68222-34BA-4689-8A7A-ED72139D4825}" type="presOf" srcId="{25BF25E7-E4AD-42E6-A0CB-B9EC3EF059CF}" destId="{58F0130D-2152-4556-851B-1FA758A35CB4}" srcOrd="0" destOrd="0" presId="urn:microsoft.com/office/officeart/2016/7/layout/RepeatingBendingProcessNew"/>
    <dgm:cxn modelId="{68A39530-11AA-4279-8377-2A385240AE9E}" type="presOf" srcId="{E76E4B63-D26D-4A9B-880C-C6278A6BCBC0}" destId="{4570D6B6-0E09-4C29-B8A0-9FC0AA69C089}" srcOrd="0" destOrd="0" presId="urn:microsoft.com/office/officeart/2016/7/layout/RepeatingBendingProcessNew"/>
    <dgm:cxn modelId="{44556D3E-5A5B-429E-A4CC-2BA17BBB4F28}" type="presOf" srcId="{610E610F-EF79-40E0-9806-95D3E90C9279}" destId="{69670A53-486C-465B-B2F0-2E918290EEEE}" srcOrd="0" destOrd="0" presId="urn:microsoft.com/office/officeart/2016/7/layout/RepeatingBendingProcessNew"/>
    <dgm:cxn modelId="{4DDABC40-90A1-4CEE-82A6-8BBD76CF0EB6}" type="presOf" srcId="{B928F1C8-3A49-406B-9D58-AF4416DA0B52}" destId="{AEF78627-5335-4728-9A9E-0FC6F3162017}" srcOrd="0" destOrd="0" presId="urn:microsoft.com/office/officeart/2016/7/layout/RepeatingBendingProcessNew"/>
    <dgm:cxn modelId="{34F7015F-C01A-45D2-8F1E-66DAEDA3A5D9}" srcId="{2E17593C-D4B3-482B-A4E1-5A862A1C5F21}" destId="{C0697780-D325-4A4E-A184-620C3E1D6FC1}" srcOrd="3" destOrd="0" parTransId="{147FBDBA-E6C5-4623-9E71-F2C76FB30717}" sibTransId="{2BB61B2E-6E8F-4F40-8F19-A8619EB84A7B}"/>
    <dgm:cxn modelId="{3674A86A-71B1-450D-AA39-32DBFAB778CD}" type="presOf" srcId="{905EA469-AA1B-4C41-85EF-F79A0A510EF8}" destId="{07F78C1E-03B4-47D4-B56E-7D945ABC7B9D}" srcOrd="0" destOrd="0" presId="urn:microsoft.com/office/officeart/2016/7/layout/RepeatingBendingProcessNew"/>
    <dgm:cxn modelId="{4A37A06B-3AC8-4741-89A1-64CA230DD02C}" srcId="{2E17593C-D4B3-482B-A4E1-5A862A1C5F21}" destId="{C7619221-DA67-464F-BA56-86EA0A515F06}" srcOrd="2" destOrd="0" parTransId="{E92BC77F-E4BE-413E-B7E7-B28E4CC9FFB6}" sibTransId="{F3CA20F7-D80F-4A94-9416-3CA4197FAA7D}"/>
    <dgm:cxn modelId="{E30C824F-8BA7-4C46-A362-DC542D2CAB69}" type="presOf" srcId="{06D83CF7-9E89-40AD-B8D3-686DFD97FAF3}" destId="{10F1DB5E-44AD-4FEC-8364-F7B4C9D80A7F}" srcOrd="0" destOrd="0" presId="urn:microsoft.com/office/officeart/2016/7/layout/RepeatingBendingProcessNew"/>
    <dgm:cxn modelId="{C51E7E51-73EC-4336-866A-565251C16111}" type="presOf" srcId="{905EA469-AA1B-4C41-85EF-F79A0A510EF8}" destId="{3413B67C-E5C4-4CE1-A8A7-DEB3F0E9CB8B}" srcOrd="1" destOrd="0" presId="urn:microsoft.com/office/officeart/2016/7/layout/RepeatingBendingProcessNew"/>
    <dgm:cxn modelId="{C92AEF73-BBC1-47C2-AC76-D14B79801C52}" type="presOf" srcId="{E3AB24C9-0B0F-4061-9016-B6E600B48E0D}" destId="{CFFF182F-107C-4D6F-B34D-AC885F622B16}" srcOrd="0" destOrd="0" presId="urn:microsoft.com/office/officeart/2016/7/layout/RepeatingBendingProcessNew"/>
    <dgm:cxn modelId="{AB3C8858-67AC-450E-96C0-59ADE74CDF74}" type="presOf" srcId="{2BB61B2E-6E8F-4F40-8F19-A8619EB84A7B}" destId="{84E1EB96-1C80-4D10-AD9E-DE3B00ECEB03}" srcOrd="1" destOrd="0" presId="urn:microsoft.com/office/officeart/2016/7/layout/RepeatingBendingProcessNew"/>
    <dgm:cxn modelId="{AAE6585A-DFAA-4BDC-A1CC-5E38B4FD1C90}" srcId="{2E17593C-D4B3-482B-A4E1-5A862A1C5F21}" destId="{06D83CF7-9E89-40AD-B8D3-686DFD97FAF3}" srcOrd="5" destOrd="0" parTransId="{D965A59F-B017-49A1-8461-EB02302F1983}" sibTransId="{FD6A461E-10E2-41AE-BE87-BC8F9EFD91C2}"/>
    <dgm:cxn modelId="{5CBD2286-9B59-4821-A9B0-312D5DCCF09F}" srcId="{2E17593C-D4B3-482B-A4E1-5A862A1C5F21}" destId="{25BF25E7-E4AD-42E6-A0CB-B9EC3EF059CF}" srcOrd="0" destOrd="0" parTransId="{95E47FA6-BCC1-4060-8280-51378F64761A}" sibTransId="{905EA469-AA1B-4C41-85EF-F79A0A510EF8}"/>
    <dgm:cxn modelId="{19EB7BA2-7E5C-4FB0-B7AB-B77C706E5700}" type="presOf" srcId="{E3AB24C9-0B0F-4061-9016-B6E600B48E0D}" destId="{1522BC78-3BC1-4E9D-BAC3-853231ECDD6D}" srcOrd="1" destOrd="0" presId="urn:microsoft.com/office/officeart/2016/7/layout/RepeatingBendingProcessNew"/>
    <dgm:cxn modelId="{E1A106B2-4538-4C6B-ABCF-0B40B8A6DB93}" type="presOf" srcId="{F3CA20F7-D80F-4A94-9416-3CA4197FAA7D}" destId="{86D933E0-12A0-46E6-ACFD-F65ED7AAE26E}" srcOrd="1" destOrd="0" presId="urn:microsoft.com/office/officeart/2016/7/layout/RepeatingBendingProcessNew"/>
    <dgm:cxn modelId="{8A8CAFE5-1A31-4AB1-AF88-B6AD80790E36}" srcId="{2E17593C-D4B3-482B-A4E1-5A862A1C5F21}" destId="{E76E4B63-D26D-4A9B-880C-C6278A6BCBC0}" srcOrd="1" destOrd="0" parTransId="{4D433DCC-8F3E-4730-840E-851B93B39E82}" sibTransId="{E3AB24C9-0B0F-4061-9016-B6E600B48E0D}"/>
    <dgm:cxn modelId="{15DCFDE9-D2E9-460F-A391-98F7EF4F425F}" type="presOf" srcId="{F3CA20F7-D80F-4A94-9416-3CA4197FAA7D}" destId="{03E35D92-D335-4251-99AE-3330E155F410}" srcOrd="0" destOrd="0" presId="urn:microsoft.com/office/officeart/2016/7/layout/RepeatingBendingProcessNew"/>
    <dgm:cxn modelId="{0EAD26ED-3184-4BA4-AE41-9DD7C22B9064}" type="presOf" srcId="{2BB61B2E-6E8F-4F40-8F19-A8619EB84A7B}" destId="{E8E543B5-6AF3-46D4-AAF9-941B3D7F6E98}" srcOrd="0" destOrd="0" presId="urn:microsoft.com/office/officeart/2016/7/layout/RepeatingBendingProcessNew"/>
    <dgm:cxn modelId="{18224CFF-D183-4CEF-81B9-29DE4FD17AC0}" srcId="{2E17593C-D4B3-482B-A4E1-5A862A1C5F21}" destId="{B928F1C8-3A49-406B-9D58-AF4416DA0B52}" srcOrd="4" destOrd="0" parTransId="{C0534FAA-6693-402A-8CD1-00E2B6991C98}" sibTransId="{610E610F-EF79-40E0-9806-95D3E90C9279}"/>
    <dgm:cxn modelId="{F330DFD2-2244-4067-8952-99F607ED4D4D}" type="presParOf" srcId="{76BCFDF1-A726-48DD-8DA5-7DCE3BAC651D}" destId="{58F0130D-2152-4556-851B-1FA758A35CB4}" srcOrd="0" destOrd="0" presId="urn:microsoft.com/office/officeart/2016/7/layout/RepeatingBendingProcessNew"/>
    <dgm:cxn modelId="{BD291BE7-3494-4B8D-9C28-46B46108D4EE}" type="presParOf" srcId="{76BCFDF1-A726-48DD-8DA5-7DCE3BAC651D}" destId="{07F78C1E-03B4-47D4-B56E-7D945ABC7B9D}" srcOrd="1" destOrd="0" presId="urn:microsoft.com/office/officeart/2016/7/layout/RepeatingBendingProcessNew"/>
    <dgm:cxn modelId="{DC3EDF6D-3ACA-4730-B658-D3B8D3FD12DC}" type="presParOf" srcId="{07F78C1E-03B4-47D4-B56E-7D945ABC7B9D}" destId="{3413B67C-E5C4-4CE1-A8A7-DEB3F0E9CB8B}" srcOrd="0" destOrd="0" presId="urn:microsoft.com/office/officeart/2016/7/layout/RepeatingBendingProcessNew"/>
    <dgm:cxn modelId="{F118E3C9-28AB-4D28-AF85-24FA015DF94C}" type="presParOf" srcId="{76BCFDF1-A726-48DD-8DA5-7DCE3BAC651D}" destId="{4570D6B6-0E09-4C29-B8A0-9FC0AA69C089}" srcOrd="2" destOrd="0" presId="urn:microsoft.com/office/officeart/2016/7/layout/RepeatingBendingProcessNew"/>
    <dgm:cxn modelId="{4F8A3DDA-B104-4CB9-8724-C2D20B13AD96}" type="presParOf" srcId="{76BCFDF1-A726-48DD-8DA5-7DCE3BAC651D}" destId="{CFFF182F-107C-4D6F-B34D-AC885F622B16}" srcOrd="3" destOrd="0" presId="urn:microsoft.com/office/officeart/2016/7/layout/RepeatingBendingProcessNew"/>
    <dgm:cxn modelId="{497760B1-443E-4EC0-A8AF-45B6A095B06F}" type="presParOf" srcId="{CFFF182F-107C-4D6F-B34D-AC885F622B16}" destId="{1522BC78-3BC1-4E9D-BAC3-853231ECDD6D}" srcOrd="0" destOrd="0" presId="urn:microsoft.com/office/officeart/2016/7/layout/RepeatingBendingProcessNew"/>
    <dgm:cxn modelId="{3DFCFF38-DDFA-4B29-956A-E5CD891A7571}" type="presParOf" srcId="{76BCFDF1-A726-48DD-8DA5-7DCE3BAC651D}" destId="{23C3DFAB-F57B-4BD6-B9E3-75247236E00F}" srcOrd="4" destOrd="0" presId="urn:microsoft.com/office/officeart/2016/7/layout/RepeatingBendingProcessNew"/>
    <dgm:cxn modelId="{2E979607-1D6C-4202-B386-92772CDCAC48}" type="presParOf" srcId="{76BCFDF1-A726-48DD-8DA5-7DCE3BAC651D}" destId="{03E35D92-D335-4251-99AE-3330E155F410}" srcOrd="5" destOrd="0" presId="urn:microsoft.com/office/officeart/2016/7/layout/RepeatingBendingProcessNew"/>
    <dgm:cxn modelId="{A593A531-B676-45F1-87E8-8268BB7AEA1F}" type="presParOf" srcId="{03E35D92-D335-4251-99AE-3330E155F410}" destId="{86D933E0-12A0-46E6-ACFD-F65ED7AAE26E}" srcOrd="0" destOrd="0" presId="urn:microsoft.com/office/officeart/2016/7/layout/RepeatingBendingProcessNew"/>
    <dgm:cxn modelId="{FA6E9642-96D1-4298-B0FD-2DF2D49DF843}" type="presParOf" srcId="{76BCFDF1-A726-48DD-8DA5-7DCE3BAC651D}" destId="{FDC927CC-5E11-402F-A506-0DE5FA807E77}" srcOrd="6" destOrd="0" presId="urn:microsoft.com/office/officeart/2016/7/layout/RepeatingBendingProcessNew"/>
    <dgm:cxn modelId="{101181FF-96B7-4542-954C-C85542A51323}" type="presParOf" srcId="{76BCFDF1-A726-48DD-8DA5-7DCE3BAC651D}" destId="{E8E543B5-6AF3-46D4-AAF9-941B3D7F6E98}" srcOrd="7" destOrd="0" presId="urn:microsoft.com/office/officeart/2016/7/layout/RepeatingBendingProcessNew"/>
    <dgm:cxn modelId="{9BFBA42C-94C6-4F17-A0DE-91B8E6902762}" type="presParOf" srcId="{E8E543B5-6AF3-46D4-AAF9-941B3D7F6E98}" destId="{84E1EB96-1C80-4D10-AD9E-DE3B00ECEB03}" srcOrd="0" destOrd="0" presId="urn:microsoft.com/office/officeart/2016/7/layout/RepeatingBendingProcessNew"/>
    <dgm:cxn modelId="{B9D1A898-095D-48D0-BFFA-785875A7DA1D}" type="presParOf" srcId="{76BCFDF1-A726-48DD-8DA5-7DCE3BAC651D}" destId="{AEF78627-5335-4728-9A9E-0FC6F3162017}" srcOrd="8" destOrd="0" presId="urn:microsoft.com/office/officeart/2016/7/layout/RepeatingBendingProcessNew"/>
    <dgm:cxn modelId="{2ED46984-3745-45B6-8657-781B5AC4364D}" type="presParOf" srcId="{76BCFDF1-A726-48DD-8DA5-7DCE3BAC651D}" destId="{69670A53-486C-465B-B2F0-2E918290EEEE}" srcOrd="9" destOrd="0" presId="urn:microsoft.com/office/officeart/2016/7/layout/RepeatingBendingProcessNew"/>
    <dgm:cxn modelId="{4B42C78F-4B05-433B-8FE0-912F4215A3A1}" type="presParOf" srcId="{69670A53-486C-465B-B2F0-2E918290EEEE}" destId="{B959FAA9-3FD4-4EB8-984D-6300385CD876}" srcOrd="0" destOrd="0" presId="urn:microsoft.com/office/officeart/2016/7/layout/RepeatingBendingProcessNew"/>
    <dgm:cxn modelId="{447E91FF-80A0-40EF-B76A-D6E3B0B73EDA}" type="presParOf" srcId="{76BCFDF1-A726-48DD-8DA5-7DCE3BAC651D}" destId="{10F1DB5E-44AD-4FEC-8364-F7B4C9D80A7F}"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78C1E-03B4-47D4-B56E-7D945ABC7B9D}">
      <dsp:nvSpPr>
        <dsp:cNvPr id="0" name=""/>
        <dsp:cNvSpPr/>
      </dsp:nvSpPr>
      <dsp:spPr>
        <a:xfrm>
          <a:off x="3040792" y="871221"/>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3451"/>
        <a:ext cx="34897" cy="6979"/>
      </dsp:txXfrm>
    </dsp:sp>
    <dsp:sp modelId="{58F0130D-2152-4556-851B-1FA758A35CB4}">
      <dsp:nvSpPr>
        <dsp:cNvPr id="0" name=""/>
        <dsp:cNvSpPr/>
      </dsp:nvSpPr>
      <dsp:spPr>
        <a:xfrm>
          <a:off x="8061" y="658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00150">
            <a:lnSpc>
              <a:spcPct val="90000"/>
            </a:lnSpc>
            <a:spcBef>
              <a:spcPct val="0"/>
            </a:spcBef>
            <a:spcAft>
              <a:spcPct val="35000"/>
            </a:spcAft>
            <a:buNone/>
          </a:pPr>
          <a:r>
            <a:rPr lang="tr-TR" sz="2700" kern="1200" dirty="0"/>
            <a:t>Contents:</a:t>
          </a:r>
          <a:endParaRPr lang="en-US" sz="2700" kern="1200" dirty="0"/>
        </a:p>
      </dsp:txBody>
      <dsp:txXfrm>
        <a:off x="8061" y="6582"/>
        <a:ext cx="3034531" cy="1820718"/>
      </dsp:txXfrm>
    </dsp:sp>
    <dsp:sp modelId="{CFFF182F-107C-4D6F-B34D-AC885F622B16}">
      <dsp:nvSpPr>
        <dsp:cNvPr id="0" name=""/>
        <dsp:cNvSpPr/>
      </dsp:nvSpPr>
      <dsp:spPr>
        <a:xfrm>
          <a:off x="6773265" y="871221"/>
          <a:ext cx="667342" cy="91440"/>
        </a:xfrm>
        <a:custGeom>
          <a:avLst/>
          <a:gdLst/>
          <a:ahLst/>
          <a:cxnLst/>
          <a:rect l="0" t="0" r="0" b="0"/>
          <a:pathLst>
            <a:path>
              <a:moveTo>
                <a:pt x="0" y="45720"/>
              </a:moveTo>
              <a:lnTo>
                <a:pt x="66734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3451"/>
        <a:ext cx="34897" cy="6979"/>
      </dsp:txXfrm>
    </dsp:sp>
    <dsp:sp modelId="{4570D6B6-0E09-4C29-B8A0-9FC0AA69C089}">
      <dsp:nvSpPr>
        <dsp:cNvPr id="0" name=""/>
        <dsp:cNvSpPr/>
      </dsp:nvSpPr>
      <dsp:spPr>
        <a:xfrm>
          <a:off x="3740534" y="6582"/>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00150">
            <a:lnSpc>
              <a:spcPct val="90000"/>
            </a:lnSpc>
            <a:spcBef>
              <a:spcPct val="0"/>
            </a:spcBef>
            <a:spcAft>
              <a:spcPct val="35000"/>
            </a:spcAft>
            <a:buNone/>
          </a:pPr>
          <a:r>
            <a:rPr lang="tr-TR" sz="2700" kern="1200" dirty="0"/>
            <a:t>2) What is Swing?     3)Why Swing?</a:t>
          </a:r>
          <a:br>
            <a:rPr lang="tr-TR" sz="2700" kern="1200" dirty="0"/>
          </a:br>
          <a:r>
            <a:rPr lang="tr-TR" sz="2700" kern="1200" dirty="0"/>
            <a:t>4) Who is Swing Kids?</a:t>
          </a:r>
          <a:endParaRPr lang="en-US" sz="2700" kern="1200" dirty="0"/>
        </a:p>
      </dsp:txBody>
      <dsp:txXfrm>
        <a:off x="3740534" y="6582"/>
        <a:ext cx="3034531" cy="1820718"/>
      </dsp:txXfrm>
    </dsp:sp>
    <dsp:sp modelId="{03E35D92-D335-4251-99AE-3330E155F410}">
      <dsp:nvSpPr>
        <dsp:cNvPr id="0" name=""/>
        <dsp:cNvSpPr/>
      </dsp:nvSpPr>
      <dsp:spPr>
        <a:xfrm>
          <a:off x="1525326" y="1825500"/>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682"/>
        <a:ext cx="374875" cy="6979"/>
      </dsp:txXfrm>
    </dsp:sp>
    <dsp:sp modelId="{23C3DFAB-F57B-4BD6-B9E3-75247236E00F}">
      <dsp:nvSpPr>
        <dsp:cNvPr id="0" name=""/>
        <dsp:cNvSpPr/>
      </dsp:nvSpPr>
      <dsp:spPr>
        <a:xfrm>
          <a:off x="7473007" y="6582"/>
          <a:ext cx="3034531" cy="18207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00150">
            <a:lnSpc>
              <a:spcPct val="90000"/>
            </a:lnSpc>
            <a:spcBef>
              <a:spcPct val="0"/>
            </a:spcBef>
            <a:spcAft>
              <a:spcPct val="35000"/>
            </a:spcAft>
            <a:buNone/>
          </a:pPr>
          <a:r>
            <a:rPr lang="tr-TR" sz="2700" kern="1200" dirty="0"/>
            <a:t>5-9) 2020-2021 Executives &amp; Instructor.</a:t>
          </a:r>
          <a:br>
            <a:rPr lang="tr-TR" sz="2700" kern="1200" dirty="0"/>
          </a:br>
          <a:endParaRPr lang="en-US" sz="2700" kern="1200" dirty="0"/>
        </a:p>
      </dsp:txBody>
      <dsp:txXfrm>
        <a:off x="7473007" y="6582"/>
        <a:ext cx="3034531" cy="1820718"/>
      </dsp:txXfrm>
    </dsp:sp>
    <dsp:sp modelId="{E8E543B5-6AF3-46D4-AAF9-941B3D7F6E98}">
      <dsp:nvSpPr>
        <dsp:cNvPr id="0" name=""/>
        <dsp:cNvSpPr/>
      </dsp:nvSpPr>
      <dsp:spPr>
        <a:xfrm>
          <a:off x="3040792" y="3389882"/>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357014" y="3432112"/>
        <a:ext cx="34897" cy="6979"/>
      </dsp:txXfrm>
    </dsp:sp>
    <dsp:sp modelId="{FDC927CC-5E11-402F-A506-0DE5FA807E77}">
      <dsp:nvSpPr>
        <dsp:cNvPr id="0" name=""/>
        <dsp:cNvSpPr/>
      </dsp:nvSpPr>
      <dsp:spPr>
        <a:xfrm>
          <a:off x="8061" y="2525243"/>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00150">
            <a:lnSpc>
              <a:spcPct val="90000"/>
            </a:lnSpc>
            <a:spcBef>
              <a:spcPct val="0"/>
            </a:spcBef>
            <a:spcAft>
              <a:spcPct val="35000"/>
            </a:spcAft>
            <a:buNone/>
          </a:pPr>
          <a:r>
            <a:rPr lang="tr-TR" sz="2700" kern="1200"/>
            <a:t>10</a:t>
          </a:r>
          <a:r>
            <a:rPr lang="tr-TR" sz="2700" kern="1200" dirty="0"/>
            <a:t>) 2020-2021 year activities.</a:t>
          </a:r>
          <a:endParaRPr lang="en-US" sz="2700" kern="1200" dirty="0"/>
        </a:p>
      </dsp:txBody>
      <dsp:txXfrm>
        <a:off x="8061" y="2525243"/>
        <a:ext cx="3034531" cy="1820718"/>
      </dsp:txXfrm>
    </dsp:sp>
    <dsp:sp modelId="{69670A53-486C-465B-B2F0-2E918290EEEE}">
      <dsp:nvSpPr>
        <dsp:cNvPr id="0" name=""/>
        <dsp:cNvSpPr/>
      </dsp:nvSpPr>
      <dsp:spPr>
        <a:xfrm>
          <a:off x="6773265" y="3389882"/>
          <a:ext cx="667342" cy="91440"/>
        </a:xfrm>
        <a:custGeom>
          <a:avLst/>
          <a:gdLst/>
          <a:ahLst/>
          <a:cxnLst/>
          <a:rect l="0" t="0" r="0" b="0"/>
          <a:pathLst>
            <a:path>
              <a:moveTo>
                <a:pt x="0" y="45720"/>
              </a:moveTo>
              <a:lnTo>
                <a:pt x="66734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2112"/>
        <a:ext cx="34897" cy="6979"/>
      </dsp:txXfrm>
    </dsp:sp>
    <dsp:sp modelId="{AEF78627-5335-4728-9A9E-0FC6F3162017}">
      <dsp:nvSpPr>
        <dsp:cNvPr id="0" name=""/>
        <dsp:cNvSpPr/>
      </dsp:nvSpPr>
      <dsp:spPr>
        <a:xfrm>
          <a:off x="3740534" y="2525243"/>
          <a:ext cx="3034531" cy="1820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00150">
            <a:lnSpc>
              <a:spcPct val="90000"/>
            </a:lnSpc>
            <a:spcBef>
              <a:spcPct val="0"/>
            </a:spcBef>
            <a:spcAft>
              <a:spcPct val="35000"/>
            </a:spcAft>
            <a:buNone/>
          </a:pPr>
          <a:r>
            <a:rPr lang="tr-TR" sz="2700" kern="1200" dirty="0"/>
            <a:t>11) How to contact us? </a:t>
          </a:r>
          <a:endParaRPr lang="en-US" sz="2700" kern="1200" dirty="0"/>
        </a:p>
      </dsp:txBody>
      <dsp:txXfrm>
        <a:off x="3740534" y="2525243"/>
        <a:ext cx="3034531" cy="1820718"/>
      </dsp:txXfrm>
    </dsp:sp>
    <dsp:sp modelId="{10F1DB5E-44AD-4FEC-8364-F7B4C9D80A7F}">
      <dsp:nvSpPr>
        <dsp:cNvPr id="0" name=""/>
        <dsp:cNvSpPr/>
      </dsp:nvSpPr>
      <dsp:spPr>
        <a:xfrm>
          <a:off x="7473007" y="2525243"/>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00150">
            <a:lnSpc>
              <a:spcPct val="90000"/>
            </a:lnSpc>
            <a:spcBef>
              <a:spcPct val="0"/>
            </a:spcBef>
            <a:spcAft>
              <a:spcPct val="35000"/>
            </a:spcAft>
            <a:buNone/>
          </a:pPr>
          <a:r>
            <a:rPr lang="tr-TR" sz="2700" kern="1200"/>
            <a:t>12) Join us? </a:t>
          </a:r>
          <a:endParaRPr lang="en-US" sz="2700" kern="1200"/>
        </a:p>
      </dsp:txBody>
      <dsp:txXfrm>
        <a:off x="7473007" y="2525243"/>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9010-267F-4BFD-A908-A48438C2B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141BA888-E6C8-489B-89E9-D3740A27D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0CC48D64-9B96-4593-A52D-DDEF72250047}"/>
              </a:ext>
            </a:extLst>
          </p:cNvPr>
          <p:cNvSpPr>
            <a:spLocks noGrp="1"/>
          </p:cNvSpPr>
          <p:nvPr>
            <p:ph type="dt" sz="half" idx="10"/>
          </p:nvPr>
        </p:nvSpPr>
        <p:spPr/>
        <p:txBody>
          <a:bodyPr/>
          <a:lstStyle/>
          <a:p>
            <a:fld id="{58B7DFF3-D451-44E7-94BE-513706C8A51B}" type="datetimeFigureOut">
              <a:rPr lang="tr-TR" smtClean="0"/>
              <a:t>18.9.2020</a:t>
            </a:fld>
            <a:endParaRPr lang="tr-TR"/>
          </a:p>
        </p:txBody>
      </p:sp>
      <p:sp>
        <p:nvSpPr>
          <p:cNvPr id="5" name="Footer Placeholder 4">
            <a:extLst>
              <a:ext uri="{FF2B5EF4-FFF2-40B4-BE49-F238E27FC236}">
                <a16:creationId xmlns:a16="http://schemas.microsoft.com/office/drawing/2014/main" id="{675D53BD-9F53-4F75-B73F-8A0D5486FBF8}"/>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BF1568C5-428E-4204-ADE9-859C3A6B9592}"/>
              </a:ext>
            </a:extLst>
          </p:cNvPr>
          <p:cNvSpPr>
            <a:spLocks noGrp="1"/>
          </p:cNvSpPr>
          <p:nvPr>
            <p:ph type="sldNum" sz="quarter" idx="12"/>
          </p:nvPr>
        </p:nvSpPr>
        <p:spPr/>
        <p:txBody>
          <a:bodyPr/>
          <a:lstStyle/>
          <a:p>
            <a:fld id="{5FF6F882-9549-442E-AE5D-C89F5F43644E}" type="slidenum">
              <a:rPr lang="tr-TR" smtClean="0"/>
              <a:t>‹#›</a:t>
            </a:fld>
            <a:endParaRPr lang="tr-TR"/>
          </a:p>
        </p:txBody>
      </p:sp>
    </p:spTree>
    <p:extLst>
      <p:ext uri="{BB962C8B-B14F-4D97-AF65-F5344CB8AC3E}">
        <p14:creationId xmlns:p14="http://schemas.microsoft.com/office/powerpoint/2010/main" val="152188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3211-3050-4AFE-96C3-339BB7783120}"/>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D01E0CDD-6CAE-458E-91A4-B7A9D0AAF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8BA6EBF-67ED-4F76-B5EA-B79200ACEC2D}"/>
              </a:ext>
            </a:extLst>
          </p:cNvPr>
          <p:cNvSpPr>
            <a:spLocks noGrp="1"/>
          </p:cNvSpPr>
          <p:nvPr>
            <p:ph type="dt" sz="half" idx="10"/>
          </p:nvPr>
        </p:nvSpPr>
        <p:spPr/>
        <p:txBody>
          <a:bodyPr/>
          <a:lstStyle/>
          <a:p>
            <a:fld id="{58B7DFF3-D451-44E7-94BE-513706C8A51B}" type="datetimeFigureOut">
              <a:rPr lang="tr-TR" smtClean="0"/>
              <a:t>18.9.2020</a:t>
            </a:fld>
            <a:endParaRPr lang="tr-TR"/>
          </a:p>
        </p:txBody>
      </p:sp>
      <p:sp>
        <p:nvSpPr>
          <p:cNvPr id="5" name="Footer Placeholder 4">
            <a:extLst>
              <a:ext uri="{FF2B5EF4-FFF2-40B4-BE49-F238E27FC236}">
                <a16:creationId xmlns:a16="http://schemas.microsoft.com/office/drawing/2014/main" id="{727CB11B-A751-472F-B28B-CD027CFB301A}"/>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394EBD58-6615-430B-B9A2-9BF786912421}"/>
              </a:ext>
            </a:extLst>
          </p:cNvPr>
          <p:cNvSpPr>
            <a:spLocks noGrp="1"/>
          </p:cNvSpPr>
          <p:nvPr>
            <p:ph type="sldNum" sz="quarter" idx="12"/>
          </p:nvPr>
        </p:nvSpPr>
        <p:spPr/>
        <p:txBody>
          <a:bodyPr/>
          <a:lstStyle/>
          <a:p>
            <a:fld id="{5FF6F882-9549-442E-AE5D-C89F5F43644E}" type="slidenum">
              <a:rPr lang="tr-TR" smtClean="0"/>
              <a:t>‹#›</a:t>
            </a:fld>
            <a:endParaRPr lang="tr-TR"/>
          </a:p>
        </p:txBody>
      </p:sp>
    </p:spTree>
    <p:extLst>
      <p:ext uri="{BB962C8B-B14F-4D97-AF65-F5344CB8AC3E}">
        <p14:creationId xmlns:p14="http://schemas.microsoft.com/office/powerpoint/2010/main" val="352448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205915-465B-40D1-B7D3-A549E9EA2A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51383801-83D4-4E2C-BF23-9BA560395C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A066C82-606A-4E8D-8FF5-49676FD55770}"/>
              </a:ext>
            </a:extLst>
          </p:cNvPr>
          <p:cNvSpPr>
            <a:spLocks noGrp="1"/>
          </p:cNvSpPr>
          <p:nvPr>
            <p:ph type="dt" sz="half" idx="10"/>
          </p:nvPr>
        </p:nvSpPr>
        <p:spPr/>
        <p:txBody>
          <a:bodyPr/>
          <a:lstStyle/>
          <a:p>
            <a:fld id="{58B7DFF3-D451-44E7-94BE-513706C8A51B}" type="datetimeFigureOut">
              <a:rPr lang="tr-TR" smtClean="0"/>
              <a:t>18.9.2020</a:t>
            </a:fld>
            <a:endParaRPr lang="tr-TR"/>
          </a:p>
        </p:txBody>
      </p:sp>
      <p:sp>
        <p:nvSpPr>
          <p:cNvPr id="5" name="Footer Placeholder 4">
            <a:extLst>
              <a:ext uri="{FF2B5EF4-FFF2-40B4-BE49-F238E27FC236}">
                <a16:creationId xmlns:a16="http://schemas.microsoft.com/office/drawing/2014/main" id="{CCE1E164-0713-4BA3-9D7E-3D0B3D0E9C3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E0B19F5-CFF4-4732-90DA-2CB2B891AEAD}"/>
              </a:ext>
            </a:extLst>
          </p:cNvPr>
          <p:cNvSpPr>
            <a:spLocks noGrp="1"/>
          </p:cNvSpPr>
          <p:nvPr>
            <p:ph type="sldNum" sz="quarter" idx="12"/>
          </p:nvPr>
        </p:nvSpPr>
        <p:spPr/>
        <p:txBody>
          <a:bodyPr/>
          <a:lstStyle/>
          <a:p>
            <a:fld id="{5FF6F882-9549-442E-AE5D-C89F5F43644E}" type="slidenum">
              <a:rPr lang="tr-TR" smtClean="0"/>
              <a:t>‹#›</a:t>
            </a:fld>
            <a:endParaRPr lang="tr-TR"/>
          </a:p>
        </p:txBody>
      </p:sp>
    </p:spTree>
    <p:extLst>
      <p:ext uri="{BB962C8B-B14F-4D97-AF65-F5344CB8AC3E}">
        <p14:creationId xmlns:p14="http://schemas.microsoft.com/office/powerpoint/2010/main" val="145595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43D4-A437-41E4-B61D-82CB874F1C02}"/>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FE6F13B4-17A9-49EC-A274-6E18605F2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65B5B3C-093D-4C59-ADBE-3D2FFD21E2ED}"/>
              </a:ext>
            </a:extLst>
          </p:cNvPr>
          <p:cNvSpPr>
            <a:spLocks noGrp="1"/>
          </p:cNvSpPr>
          <p:nvPr>
            <p:ph type="dt" sz="half" idx="10"/>
          </p:nvPr>
        </p:nvSpPr>
        <p:spPr/>
        <p:txBody>
          <a:bodyPr/>
          <a:lstStyle/>
          <a:p>
            <a:fld id="{58B7DFF3-D451-44E7-94BE-513706C8A51B}" type="datetimeFigureOut">
              <a:rPr lang="tr-TR" smtClean="0"/>
              <a:t>18.9.2020</a:t>
            </a:fld>
            <a:endParaRPr lang="tr-TR"/>
          </a:p>
        </p:txBody>
      </p:sp>
      <p:sp>
        <p:nvSpPr>
          <p:cNvPr id="5" name="Footer Placeholder 4">
            <a:extLst>
              <a:ext uri="{FF2B5EF4-FFF2-40B4-BE49-F238E27FC236}">
                <a16:creationId xmlns:a16="http://schemas.microsoft.com/office/drawing/2014/main" id="{000B9864-D0C6-4747-8279-311E36AF9236}"/>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B5B0A1CF-3DFF-42E3-8C84-F2ACDC9EAD33}"/>
              </a:ext>
            </a:extLst>
          </p:cNvPr>
          <p:cNvSpPr>
            <a:spLocks noGrp="1"/>
          </p:cNvSpPr>
          <p:nvPr>
            <p:ph type="sldNum" sz="quarter" idx="12"/>
          </p:nvPr>
        </p:nvSpPr>
        <p:spPr/>
        <p:txBody>
          <a:bodyPr/>
          <a:lstStyle/>
          <a:p>
            <a:fld id="{5FF6F882-9549-442E-AE5D-C89F5F43644E}" type="slidenum">
              <a:rPr lang="tr-TR" smtClean="0"/>
              <a:t>‹#›</a:t>
            </a:fld>
            <a:endParaRPr lang="tr-TR"/>
          </a:p>
        </p:txBody>
      </p:sp>
    </p:spTree>
    <p:extLst>
      <p:ext uri="{BB962C8B-B14F-4D97-AF65-F5344CB8AC3E}">
        <p14:creationId xmlns:p14="http://schemas.microsoft.com/office/powerpoint/2010/main" val="151533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364C0-685F-4D0B-BC0A-1436BE6E3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E66C430A-2B69-47D4-83B5-B241146983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55293D-BC35-48B2-A662-CE1177F93EDF}"/>
              </a:ext>
            </a:extLst>
          </p:cNvPr>
          <p:cNvSpPr>
            <a:spLocks noGrp="1"/>
          </p:cNvSpPr>
          <p:nvPr>
            <p:ph type="dt" sz="half" idx="10"/>
          </p:nvPr>
        </p:nvSpPr>
        <p:spPr/>
        <p:txBody>
          <a:bodyPr/>
          <a:lstStyle/>
          <a:p>
            <a:fld id="{58B7DFF3-D451-44E7-94BE-513706C8A51B}" type="datetimeFigureOut">
              <a:rPr lang="tr-TR" smtClean="0"/>
              <a:t>18.9.2020</a:t>
            </a:fld>
            <a:endParaRPr lang="tr-TR"/>
          </a:p>
        </p:txBody>
      </p:sp>
      <p:sp>
        <p:nvSpPr>
          <p:cNvPr id="5" name="Footer Placeholder 4">
            <a:extLst>
              <a:ext uri="{FF2B5EF4-FFF2-40B4-BE49-F238E27FC236}">
                <a16:creationId xmlns:a16="http://schemas.microsoft.com/office/drawing/2014/main" id="{5E33A2A0-0353-4937-AE1C-1DEE16EB2D6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F7C24AC8-5F4C-4C9B-8C91-94DC8F0FAB18}"/>
              </a:ext>
            </a:extLst>
          </p:cNvPr>
          <p:cNvSpPr>
            <a:spLocks noGrp="1"/>
          </p:cNvSpPr>
          <p:nvPr>
            <p:ph type="sldNum" sz="quarter" idx="12"/>
          </p:nvPr>
        </p:nvSpPr>
        <p:spPr/>
        <p:txBody>
          <a:bodyPr/>
          <a:lstStyle/>
          <a:p>
            <a:fld id="{5FF6F882-9549-442E-AE5D-C89F5F43644E}" type="slidenum">
              <a:rPr lang="tr-TR" smtClean="0"/>
              <a:t>‹#›</a:t>
            </a:fld>
            <a:endParaRPr lang="tr-TR"/>
          </a:p>
        </p:txBody>
      </p:sp>
    </p:spTree>
    <p:extLst>
      <p:ext uri="{BB962C8B-B14F-4D97-AF65-F5344CB8AC3E}">
        <p14:creationId xmlns:p14="http://schemas.microsoft.com/office/powerpoint/2010/main" val="153473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FFF7-5400-4C02-B902-56F2F493386D}"/>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37E0CE8F-3BB0-4989-B0CB-8F551FBE8B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98DEA262-ACA3-4F3F-AD9A-22612255C7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9D6E67EC-CC0B-4CD9-B529-809AD6169562}"/>
              </a:ext>
            </a:extLst>
          </p:cNvPr>
          <p:cNvSpPr>
            <a:spLocks noGrp="1"/>
          </p:cNvSpPr>
          <p:nvPr>
            <p:ph type="dt" sz="half" idx="10"/>
          </p:nvPr>
        </p:nvSpPr>
        <p:spPr/>
        <p:txBody>
          <a:bodyPr/>
          <a:lstStyle/>
          <a:p>
            <a:fld id="{58B7DFF3-D451-44E7-94BE-513706C8A51B}" type="datetimeFigureOut">
              <a:rPr lang="tr-TR" smtClean="0"/>
              <a:t>18.9.2020</a:t>
            </a:fld>
            <a:endParaRPr lang="tr-TR"/>
          </a:p>
        </p:txBody>
      </p:sp>
      <p:sp>
        <p:nvSpPr>
          <p:cNvPr id="6" name="Footer Placeholder 5">
            <a:extLst>
              <a:ext uri="{FF2B5EF4-FFF2-40B4-BE49-F238E27FC236}">
                <a16:creationId xmlns:a16="http://schemas.microsoft.com/office/drawing/2014/main" id="{F7DE1776-1417-4C40-BBE9-E8E376A6F29E}"/>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783E0D8E-BBB7-473A-ACE3-9113678D84E5}"/>
              </a:ext>
            </a:extLst>
          </p:cNvPr>
          <p:cNvSpPr>
            <a:spLocks noGrp="1"/>
          </p:cNvSpPr>
          <p:nvPr>
            <p:ph type="sldNum" sz="quarter" idx="12"/>
          </p:nvPr>
        </p:nvSpPr>
        <p:spPr/>
        <p:txBody>
          <a:bodyPr/>
          <a:lstStyle/>
          <a:p>
            <a:fld id="{5FF6F882-9549-442E-AE5D-C89F5F43644E}" type="slidenum">
              <a:rPr lang="tr-TR" smtClean="0"/>
              <a:t>‹#›</a:t>
            </a:fld>
            <a:endParaRPr lang="tr-TR"/>
          </a:p>
        </p:txBody>
      </p:sp>
    </p:spTree>
    <p:extLst>
      <p:ext uri="{BB962C8B-B14F-4D97-AF65-F5344CB8AC3E}">
        <p14:creationId xmlns:p14="http://schemas.microsoft.com/office/powerpoint/2010/main" val="53429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5A33-7014-40FD-87C6-A6674965E97E}"/>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AC48D6DA-68D8-48CD-BA8B-31307222F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CA6D0A-4ABC-4227-BF95-E79FFF513A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2CD706D3-9088-4146-BB8B-08A0F745F3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40DC40-05B7-49A5-8FE2-D7F6A86865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6BE29C98-9BEC-4939-B409-BCF972D6C953}"/>
              </a:ext>
            </a:extLst>
          </p:cNvPr>
          <p:cNvSpPr>
            <a:spLocks noGrp="1"/>
          </p:cNvSpPr>
          <p:nvPr>
            <p:ph type="dt" sz="half" idx="10"/>
          </p:nvPr>
        </p:nvSpPr>
        <p:spPr/>
        <p:txBody>
          <a:bodyPr/>
          <a:lstStyle/>
          <a:p>
            <a:fld id="{58B7DFF3-D451-44E7-94BE-513706C8A51B}" type="datetimeFigureOut">
              <a:rPr lang="tr-TR" smtClean="0"/>
              <a:t>18.9.2020</a:t>
            </a:fld>
            <a:endParaRPr lang="tr-TR"/>
          </a:p>
        </p:txBody>
      </p:sp>
      <p:sp>
        <p:nvSpPr>
          <p:cNvPr id="8" name="Footer Placeholder 7">
            <a:extLst>
              <a:ext uri="{FF2B5EF4-FFF2-40B4-BE49-F238E27FC236}">
                <a16:creationId xmlns:a16="http://schemas.microsoft.com/office/drawing/2014/main" id="{4B4E0648-903B-4288-928D-0984A23D38A8}"/>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DCB41C56-F31B-4F92-B424-9591CCA9EB0E}"/>
              </a:ext>
            </a:extLst>
          </p:cNvPr>
          <p:cNvSpPr>
            <a:spLocks noGrp="1"/>
          </p:cNvSpPr>
          <p:nvPr>
            <p:ph type="sldNum" sz="quarter" idx="12"/>
          </p:nvPr>
        </p:nvSpPr>
        <p:spPr/>
        <p:txBody>
          <a:bodyPr/>
          <a:lstStyle/>
          <a:p>
            <a:fld id="{5FF6F882-9549-442E-AE5D-C89F5F43644E}" type="slidenum">
              <a:rPr lang="tr-TR" smtClean="0"/>
              <a:t>‹#›</a:t>
            </a:fld>
            <a:endParaRPr lang="tr-TR"/>
          </a:p>
        </p:txBody>
      </p:sp>
    </p:spTree>
    <p:extLst>
      <p:ext uri="{BB962C8B-B14F-4D97-AF65-F5344CB8AC3E}">
        <p14:creationId xmlns:p14="http://schemas.microsoft.com/office/powerpoint/2010/main" val="372150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A1B1-41BC-4E28-AC32-0F9C5B5DCD8A}"/>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F8FFE36D-AB0B-405B-BDB6-D16A7852E133}"/>
              </a:ext>
            </a:extLst>
          </p:cNvPr>
          <p:cNvSpPr>
            <a:spLocks noGrp="1"/>
          </p:cNvSpPr>
          <p:nvPr>
            <p:ph type="dt" sz="half" idx="10"/>
          </p:nvPr>
        </p:nvSpPr>
        <p:spPr/>
        <p:txBody>
          <a:bodyPr/>
          <a:lstStyle/>
          <a:p>
            <a:fld id="{58B7DFF3-D451-44E7-94BE-513706C8A51B}" type="datetimeFigureOut">
              <a:rPr lang="tr-TR" smtClean="0"/>
              <a:t>18.9.2020</a:t>
            </a:fld>
            <a:endParaRPr lang="tr-TR"/>
          </a:p>
        </p:txBody>
      </p:sp>
      <p:sp>
        <p:nvSpPr>
          <p:cNvPr id="4" name="Footer Placeholder 3">
            <a:extLst>
              <a:ext uri="{FF2B5EF4-FFF2-40B4-BE49-F238E27FC236}">
                <a16:creationId xmlns:a16="http://schemas.microsoft.com/office/drawing/2014/main" id="{4B02D2DF-7897-4F60-8F53-501249CE75AF}"/>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E9FC62BC-AEEC-4F74-9105-F8B965E61333}"/>
              </a:ext>
            </a:extLst>
          </p:cNvPr>
          <p:cNvSpPr>
            <a:spLocks noGrp="1"/>
          </p:cNvSpPr>
          <p:nvPr>
            <p:ph type="sldNum" sz="quarter" idx="12"/>
          </p:nvPr>
        </p:nvSpPr>
        <p:spPr/>
        <p:txBody>
          <a:bodyPr/>
          <a:lstStyle/>
          <a:p>
            <a:fld id="{5FF6F882-9549-442E-AE5D-C89F5F43644E}" type="slidenum">
              <a:rPr lang="tr-TR" smtClean="0"/>
              <a:t>‹#›</a:t>
            </a:fld>
            <a:endParaRPr lang="tr-TR"/>
          </a:p>
        </p:txBody>
      </p:sp>
    </p:spTree>
    <p:extLst>
      <p:ext uri="{BB962C8B-B14F-4D97-AF65-F5344CB8AC3E}">
        <p14:creationId xmlns:p14="http://schemas.microsoft.com/office/powerpoint/2010/main" val="26363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984C07-D357-45F2-A53B-752FB72572B0}"/>
              </a:ext>
            </a:extLst>
          </p:cNvPr>
          <p:cNvSpPr>
            <a:spLocks noGrp="1"/>
          </p:cNvSpPr>
          <p:nvPr>
            <p:ph type="dt" sz="half" idx="10"/>
          </p:nvPr>
        </p:nvSpPr>
        <p:spPr/>
        <p:txBody>
          <a:bodyPr/>
          <a:lstStyle/>
          <a:p>
            <a:fld id="{58B7DFF3-D451-44E7-94BE-513706C8A51B}" type="datetimeFigureOut">
              <a:rPr lang="tr-TR" smtClean="0"/>
              <a:t>18.9.2020</a:t>
            </a:fld>
            <a:endParaRPr lang="tr-TR"/>
          </a:p>
        </p:txBody>
      </p:sp>
      <p:sp>
        <p:nvSpPr>
          <p:cNvPr id="3" name="Footer Placeholder 2">
            <a:extLst>
              <a:ext uri="{FF2B5EF4-FFF2-40B4-BE49-F238E27FC236}">
                <a16:creationId xmlns:a16="http://schemas.microsoft.com/office/drawing/2014/main" id="{5289A931-C249-48D4-9355-A377CDB024BB}"/>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34F98430-E092-412B-9E82-613AD2462A56}"/>
              </a:ext>
            </a:extLst>
          </p:cNvPr>
          <p:cNvSpPr>
            <a:spLocks noGrp="1"/>
          </p:cNvSpPr>
          <p:nvPr>
            <p:ph type="sldNum" sz="quarter" idx="12"/>
          </p:nvPr>
        </p:nvSpPr>
        <p:spPr/>
        <p:txBody>
          <a:bodyPr/>
          <a:lstStyle/>
          <a:p>
            <a:fld id="{5FF6F882-9549-442E-AE5D-C89F5F43644E}" type="slidenum">
              <a:rPr lang="tr-TR" smtClean="0"/>
              <a:t>‹#›</a:t>
            </a:fld>
            <a:endParaRPr lang="tr-TR"/>
          </a:p>
        </p:txBody>
      </p:sp>
    </p:spTree>
    <p:extLst>
      <p:ext uri="{BB962C8B-B14F-4D97-AF65-F5344CB8AC3E}">
        <p14:creationId xmlns:p14="http://schemas.microsoft.com/office/powerpoint/2010/main" val="135052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B419-9FEE-4E8E-B2A2-5C3DA0B90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2074323B-AF11-4A86-9E8F-919F77E00D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9076386A-31BC-4175-8AF7-7E7591738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5ABD23-46ED-4EB4-AB22-64CA1837D851}"/>
              </a:ext>
            </a:extLst>
          </p:cNvPr>
          <p:cNvSpPr>
            <a:spLocks noGrp="1"/>
          </p:cNvSpPr>
          <p:nvPr>
            <p:ph type="dt" sz="half" idx="10"/>
          </p:nvPr>
        </p:nvSpPr>
        <p:spPr/>
        <p:txBody>
          <a:bodyPr/>
          <a:lstStyle/>
          <a:p>
            <a:fld id="{58B7DFF3-D451-44E7-94BE-513706C8A51B}" type="datetimeFigureOut">
              <a:rPr lang="tr-TR" smtClean="0"/>
              <a:t>18.9.2020</a:t>
            </a:fld>
            <a:endParaRPr lang="tr-TR"/>
          </a:p>
        </p:txBody>
      </p:sp>
      <p:sp>
        <p:nvSpPr>
          <p:cNvPr id="6" name="Footer Placeholder 5">
            <a:extLst>
              <a:ext uri="{FF2B5EF4-FFF2-40B4-BE49-F238E27FC236}">
                <a16:creationId xmlns:a16="http://schemas.microsoft.com/office/drawing/2014/main" id="{57E313CA-2DDE-4441-A758-B8D739304C3B}"/>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22AD4B53-8914-4F12-8ABF-89AA060CEDF7}"/>
              </a:ext>
            </a:extLst>
          </p:cNvPr>
          <p:cNvSpPr>
            <a:spLocks noGrp="1"/>
          </p:cNvSpPr>
          <p:nvPr>
            <p:ph type="sldNum" sz="quarter" idx="12"/>
          </p:nvPr>
        </p:nvSpPr>
        <p:spPr/>
        <p:txBody>
          <a:bodyPr/>
          <a:lstStyle/>
          <a:p>
            <a:fld id="{5FF6F882-9549-442E-AE5D-C89F5F43644E}" type="slidenum">
              <a:rPr lang="tr-TR" smtClean="0"/>
              <a:t>‹#›</a:t>
            </a:fld>
            <a:endParaRPr lang="tr-TR"/>
          </a:p>
        </p:txBody>
      </p:sp>
    </p:spTree>
    <p:extLst>
      <p:ext uri="{BB962C8B-B14F-4D97-AF65-F5344CB8AC3E}">
        <p14:creationId xmlns:p14="http://schemas.microsoft.com/office/powerpoint/2010/main" val="369647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141A-7493-4A2D-B147-3E1E73BCE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63ABCA1E-3A0C-42EA-8AF3-96E2C58E2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328D4292-AE91-40B4-A734-BA2AA3B5D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A2B99-9E0C-45FC-96E9-E01B64B0D6C0}"/>
              </a:ext>
            </a:extLst>
          </p:cNvPr>
          <p:cNvSpPr>
            <a:spLocks noGrp="1"/>
          </p:cNvSpPr>
          <p:nvPr>
            <p:ph type="dt" sz="half" idx="10"/>
          </p:nvPr>
        </p:nvSpPr>
        <p:spPr/>
        <p:txBody>
          <a:bodyPr/>
          <a:lstStyle/>
          <a:p>
            <a:fld id="{58B7DFF3-D451-44E7-94BE-513706C8A51B}" type="datetimeFigureOut">
              <a:rPr lang="tr-TR" smtClean="0"/>
              <a:t>18.9.2020</a:t>
            </a:fld>
            <a:endParaRPr lang="tr-TR"/>
          </a:p>
        </p:txBody>
      </p:sp>
      <p:sp>
        <p:nvSpPr>
          <p:cNvPr id="6" name="Footer Placeholder 5">
            <a:extLst>
              <a:ext uri="{FF2B5EF4-FFF2-40B4-BE49-F238E27FC236}">
                <a16:creationId xmlns:a16="http://schemas.microsoft.com/office/drawing/2014/main" id="{268EFE48-6FBB-403F-95E2-A7228E3DAD9C}"/>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373EFA5E-4A97-406C-9D91-0F8FA49AA5DB}"/>
              </a:ext>
            </a:extLst>
          </p:cNvPr>
          <p:cNvSpPr>
            <a:spLocks noGrp="1"/>
          </p:cNvSpPr>
          <p:nvPr>
            <p:ph type="sldNum" sz="quarter" idx="12"/>
          </p:nvPr>
        </p:nvSpPr>
        <p:spPr/>
        <p:txBody>
          <a:bodyPr/>
          <a:lstStyle/>
          <a:p>
            <a:fld id="{5FF6F882-9549-442E-AE5D-C89F5F43644E}" type="slidenum">
              <a:rPr lang="tr-TR" smtClean="0"/>
              <a:t>‹#›</a:t>
            </a:fld>
            <a:endParaRPr lang="tr-TR"/>
          </a:p>
        </p:txBody>
      </p:sp>
    </p:spTree>
    <p:extLst>
      <p:ext uri="{BB962C8B-B14F-4D97-AF65-F5344CB8AC3E}">
        <p14:creationId xmlns:p14="http://schemas.microsoft.com/office/powerpoint/2010/main" val="396360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E58B12-1435-4B1E-9D7E-BCB7CAC81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D462BC2F-A886-47B4-B185-264D95A7C8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7CE5500-2D02-4DB2-A417-6D3129573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7DFF3-D451-44E7-94BE-513706C8A51B}" type="datetimeFigureOut">
              <a:rPr lang="tr-TR" smtClean="0"/>
              <a:t>18.9.2020</a:t>
            </a:fld>
            <a:endParaRPr lang="tr-TR"/>
          </a:p>
        </p:txBody>
      </p:sp>
      <p:sp>
        <p:nvSpPr>
          <p:cNvPr id="5" name="Footer Placeholder 4">
            <a:extLst>
              <a:ext uri="{FF2B5EF4-FFF2-40B4-BE49-F238E27FC236}">
                <a16:creationId xmlns:a16="http://schemas.microsoft.com/office/drawing/2014/main" id="{E87A511E-0AB8-4212-9A11-3C6B43616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2D6FB76E-1227-4B40-8954-2429C8748E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6F882-9549-442E-AE5D-C89F5F43644E}" type="slidenum">
              <a:rPr lang="tr-TR" smtClean="0"/>
              <a:t>‹#›</a:t>
            </a:fld>
            <a:endParaRPr lang="tr-TR"/>
          </a:p>
        </p:txBody>
      </p:sp>
    </p:spTree>
    <p:extLst>
      <p:ext uri="{BB962C8B-B14F-4D97-AF65-F5344CB8AC3E}">
        <p14:creationId xmlns:p14="http://schemas.microsoft.com/office/powerpoint/2010/main" val="2316604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groups/uwoswingkids" TargetMode="External"/><Relationship Id="rId2" Type="http://schemas.openxmlformats.org/officeDocument/2006/relationships/hyperlink" Target="https://westernuniversity.zoom.us/j/9451183603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esternusc.ca/clubs/#getstarte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source=images&amp;cd=&amp;ved=2ahUKEwiw38Kf3tPkAhVQqJ4KHYvJBKQQjRx6BAgBEAQ&amp;url=http%3A%2F%2Fperthswing.com%2Fabout%2F&amp;psig=AOvVaw3jefZ6SN65eUmzPoKqZonT&amp;ust=156866806674082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source=images&amp;cd=&amp;ved=2ahUKEwifhqWL3tPkAhWQup4KHZONB50QjRx6BAgBEAQ&amp;url=https%3A%2F%2Fwww.youtube.com%2Fwatch%3Fv%3DuAfpTAkuBjw&amp;psig=AOvVaw3jefZ6SN65eUmzPoKqZonT&amp;ust=156866806674082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5AD1C6-19FB-4E89-B05B-EC48F0C785EA}"/>
              </a:ext>
            </a:extLst>
          </p:cNvPr>
          <p:cNvSpPr>
            <a:spLocks noGrp="1"/>
          </p:cNvSpPr>
          <p:nvPr>
            <p:ph type="ctrTitle"/>
          </p:nvPr>
        </p:nvSpPr>
        <p:spPr>
          <a:xfrm>
            <a:off x="838200" y="585394"/>
            <a:ext cx="10515600" cy="1133499"/>
          </a:xfrm>
        </p:spPr>
        <p:txBody>
          <a:bodyPr vert="horz" lIns="91440" tIns="45720" rIns="91440" bIns="45720" rtlCol="0" anchor="ctr">
            <a:normAutofit fontScale="90000"/>
          </a:bodyPr>
          <a:lstStyle/>
          <a:p>
            <a:r>
              <a:rPr lang="en-US" sz="3600" b="1" kern="1200" dirty="0">
                <a:solidFill>
                  <a:schemeClr val="accent2"/>
                </a:solidFill>
                <a:latin typeface="+mj-lt"/>
                <a:ea typeface="+mj-ea"/>
                <a:cs typeface="+mj-cs"/>
              </a:rPr>
              <a:t>SWING KIDS </a:t>
            </a:r>
            <a:br>
              <a:rPr lang="en-US" sz="3600" b="1" kern="1200" dirty="0">
                <a:solidFill>
                  <a:schemeClr val="accent2"/>
                </a:solidFill>
                <a:latin typeface="+mj-lt"/>
                <a:ea typeface="+mj-ea"/>
                <a:cs typeface="+mj-cs"/>
              </a:rPr>
            </a:br>
            <a:r>
              <a:rPr lang="en-US" sz="3600" b="1" kern="1200" dirty="0">
                <a:solidFill>
                  <a:schemeClr val="accent2"/>
                </a:solidFill>
                <a:latin typeface="+mj-lt"/>
                <a:ea typeface="+mj-ea"/>
                <a:cs typeface="+mj-cs"/>
              </a:rPr>
              <a:t>2020-2021 </a:t>
            </a:r>
            <a:br>
              <a:rPr lang="en-US" sz="1700" kern="1200" dirty="0">
                <a:solidFill>
                  <a:schemeClr val="tx1"/>
                </a:solidFill>
                <a:latin typeface="+mj-lt"/>
                <a:ea typeface="+mj-ea"/>
                <a:cs typeface="+mj-cs"/>
              </a:rPr>
            </a:br>
            <a:br>
              <a:rPr lang="en-US" sz="1700" kern="1200" dirty="0">
                <a:solidFill>
                  <a:schemeClr val="tx1"/>
                </a:solidFill>
                <a:latin typeface="+mj-lt"/>
                <a:ea typeface="+mj-ea"/>
                <a:cs typeface="+mj-cs"/>
              </a:rPr>
            </a:br>
            <a:endParaRPr lang="en-US" sz="1700" kern="1200" dirty="0">
              <a:solidFill>
                <a:schemeClr val="tx1"/>
              </a:solidFill>
              <a:latin typeface="+mj-lt"/>
              <a:ea typeface="+mj-ea"/>
              <a:cs typeface="+mj-cs"/>
            </a:endParaRPr>
          </a:p>
        </p:txBody>
      </p:sp>
      <p:graphicFrame>
        <p:nvGraphicFramePr>
          <p:cNvPr id="6" name="TextBox 3">
            <a:extLst>
              <a:ext uri="{FF2B5EF4-FFF2-40B4-BE49-F238E27FC236}">
                <a16:creationId xmlns:a16="http://schemas.microsoft.com/office/drawing/2014/main" id="{9A3C82A8-C87E-42E7-812C-F33FF28A3C5F}"/>
              </a:ext>
            </a:extLst>
          </p:cNvPr>
          <p:cNvGraphicFramePr/>
          <p:nvPr>
            <p:extLst>
              <p:ext uri="{D42A27DB-BD31-4B8C-83A1-F6EECF244321}">
                <p14:modId xmlns:p14="http://schemas.microsoft.com/office/powerpoint/2010/main" val="161636508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432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walking in front of a crowd&#10;&#10;Description automatically generated">
            <a:extLst>
              <a:ext uri="{FF2B5EF4-FFF2-40B4-BE49-F238E27FC236}">
                <a16:creationId xmlns:a16="http://schemas.microsoft.com/office/drawing/2014/main" id="{E6197D61-6813-430E-B332-C3FE93624AFA}"/>
              </a:ext>
            </a:extLst>
          </p:cNvPr>
          <p:cNvPicPr>
            <a:picLocks noChangeAspect="1"/>
          </p:cNvPicPr>
          <p:nvPr/>
        </p:nvPicPr>
        <p:blipFill rotWithShape="1">
          <a:blip r:embed="rId2">
            <a:alphaModFix amt="35000"/>
          </a:blip>
          <a:srcRect b="4661"/>
          <a:stretch/>
        </p:blipFill>
        <p:spPr>
          <a:xfrm>
            <a:off x="20" y="10"/>
            <a:ext cx="12191979" cy="6857990"/>
          </a:xfrm>
          <a:prstGeom prst="rect">
            <a:avLst/>
          </a:prstGeom>
        </p:spPr>
      </p:pic>
      <p:sp>
        <p:nvSpPr>
          <p:cNvPr id="2" name="Title 1">
            <a:extLst>
              <a:ext uri="{FF2B5EF4-FFF2-40B4-BE49-F238E27FC236}">
                <a16:creationId xmlns:a16="http://schemas.microsoft.com/office/drawing/2014/main" id="{AB0911E7-D19C-432E-9E88-E70AB63093FC}"/>
              </a:ext>
            </a:extLst>
          </p:cNvPr>
          <p:cNvSpPr>
            <a:spLocks noGrp="1"/>
          </p:cNvSpPr>
          <p:nvPr>
            <p:ph type="title"/>
          </p:nvPr>
        </p:nvSpPr>
        <p:spPr>
          <a:xfrm>
            <a:off x="838201" y="1065862"/>
            <a:ext cx="3313164" cy="4726276"/>
          </a:xfrm>
        </p:spPr>
        <p:txBody>
          <a:bodyPr>
            <a:normAutofit/>
          </a:bodyPr>
          <a:lstStyle/>
          <a:p>
            <a:pPr algn="r"/>
            <a:r>
              <a:rPr lang="tr-TR" sz="4000" dirty="0">
                <a:solidFill>
                  <a:srgbClr val="FFFFFF"/>
                </a:solidFill>
              </a:rPr>
              <a:t>2020-2021 Activities</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E193C3-372F-455D-B114-C2B2091976AB}"/>
              </a:ext>
            </a:extLst>
          </p:cNvPr>
          <p:cNvSpPr>
            <a:spLocks noGrp="1"/>
          </p:cNvSpPr>
          <p:nvPr>
            <p:ph idx="1"/>
          </p:nvPr>
        </p:nvSpPr>
        <p:spPr>
          <a:xfrm>
            <a:off x="5155379" y="1065862"/>
            <a:ext cx="5744685" cy="4726276"/>
          </a:xfrm>
        </p:spPr>
        <p:txBody>
          <a:bodyPr anchor="ctr">
            <a:normAutofit/>
          </a:bodyPr>
          <a:lstStyle/>
          <a:p>
            <a:pPr marL="0" indent="0">
              <a:buNone/>
            </a:pPr>
            <a:r>
              <a:rPr lang="tr-TR" sz="2000" dirty="0">
                <a:solidFill>
                  <a:srgbClr val="FFFFFF"/>
                </a:solidFill>
              </a:rPr>
              <a:t>Unfortunately, we can’t have our usual in-person classes this year with rotating partners due to Covid-19. But! We still plan to have a hybrid system with online videos/meetings and in-person classes to keep the spirit alive!</a:t>
            </a:r>
          </a:p>
          <a:p>
            <a:pPr marL="0" indent="0">
              <a:buNone/>
            </a:pPr>
            <a:r>
              <a:rPr lang="tr-TR" sz="2000" dirty="0">
                <a:solidFill>
                  <a:srgbClr val="FFFFFF"/>
                </a:solidFill>
              </a:rPr>
              <a:t>In-person: To maximize the safety, we’ll ask you to come with your partner or everyone will be assigned one «permanant» partner in the first class to minimize contact. We will also enforce hand sanitizing often and mask usage even if we are dancing outside (possible location till winter) And! We plan to work on Solo Jazz since it is basically dancing to Swing tunes without a partner which is perfect to enjoy Swing and ensure social distancing at the same time!</a:t>
            </a:r>
          </a:p>
        </p:txBody>
      </p:sp>
    </p:spTree>
    <p:extLst>
      <p:ext uri="{BB962C8B-B14F-4D97-AF65-F5344CB8AC3E}">
        <p14:creationId xmlns:p14="http://schemas.microsoft.com/office/powerpoint/2010/main" val="46311993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1B2DFAE-8116-4C5C-AF06-A53BAE7AEF56}"/>
              </a:ext>
            </a:extLst>
          </p:cNvPr>
          <p:cNvSpPr>
            <a:spLocks noGrp="1"/>
          </p:cNvSpPr>
          <p:nvPr>
            <p:ph type="title"/>
          </p:nvPr>
        </p:nvSpPr>
        <p:spPr>
          <a:xfrm>
            <a:off x="838200" y="669925"/>
            <a:ext cx="4508946" cy="1325563"/>
          </a:xfrm>
        </p:spPr>
        <p:txBody>
          <a:bodyPr anchor="b">
            <a:normAutofit/>
          </a:bodyPr>
          <a:lstStyle/>
          <a:p>
            <a:pPr algn="r"/>
            <a:r>
              <a:rPr lang="tr-TR">
                <a:solidFill>
                  <a:schemeClr val="bg1"/>
                </a:solidFill>
              </a:rPr>
              <a:t>How to contact us?</a:t>
            </a:r>
          </a:p>
        </p:txBody>
      </p:sp>
      <p:cxnSp>
        <p:nvCxnSpPr>
          <p:cNvPr id="14"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8BA569-BF75-450B-8A25-B62405CD05F8}"/>
              </a:ext>
            </a:extLst>
          </p:cNvPr>
          <p:cNvSpPr>
            <a:spLocks noGrp="1"/>
          </p:cNvSpPr>
          <p:nvPr>
            <p:ph idx="1"/>
          </p:nvPr>
        </p:nvSpPr>
        <p:spPr>
          <a:xfrm>
            <a:off x="1392667" y="2398957"/>
            <a:ext cx="9406666" cy="3526144"/>
          </a:xfrm>
        </p:spPr>
        <p:txBody>
          <a:bodyPr>
            <a:normAutofit/>
          </a:bodyPr>
          <a:lstStyle/>
          <a:p>
            <a:pPr marL="0" indent="0">
              <a:buNone/>
            </a:pPr>
            <a:r>
              <a:rPr lang="tr-TR" sz="2000" dirty="0">
                <a:solidFill>
                  <a:schemeClr val="bg1"/>
                </a:solidFill>
              </a:rPr>
              <a:t>Zoom: Visit us at </a:t>
            </a:r>
            <a:r>
              <a:rPr lang="en-CA" sz="2000" dirty="0">
                <a:solidFill>
                  <a:schemeClr val="bg1"/>
                </a:solidFill>
                <a:hlinkClick r:id="rId2"/>
              </a:rPr>
              <a:t>https://westernuniversity.zoom.us/j/94511836031</a:t>
            </a:r>
            <a:r>
              <a:rPr lang="tr-TR" sz="2000" dirty="0">
                <a:solidFill>
                  <a:schemeClr val="bg1"/>
                </a:solidFill>
              </a:rPr>
              <a:t> from Monday to Friday, 10am-4pm,, </a:t>
            </a:r>
            <a:r>
              <a:rPr lang="en-CA" sz="2000" dirty="0">
                <a:solidFill>
                  <a:schemeClr val="bg1"/>
                </a:solidFill>
              </a:rPr>
              <a:t>Meeting ID: 945 1183 6031</a:t>
            </a:r>
            <a:endParaRPr lang="tr-TR" sz="2000" dirty="0">
              <a:solidFill>
                <a:schemeClr val="bg1"/>
              </a:solidFill>
            </a:endParaRPr>
          </a:p>
          <a:p>
            <a:pPr marL="0" indent="0">
              <a:buNone/>
            </a:pPr>
            <a:r>
              <a:rPr lang="tr-TR" sz="2000" dirty="0">
                <a:solidFill>
                  <a:schemeClr val="bg1"/>
                </a:solidFill>
              </a:rPr>
              <a:t>If we are not available on zoom, you can always reach one of our executives on facebook or to our facebook group page.</a:t>
            </a:r>
          </a:p>
          <a:p>
            <a:pPr marL="0" indent="0">
              <a:buNone/>
            </a:pPr>
            <a:r>
              <a:rPr lang="tr-TR" sz="2000" dirty="0">
                <a:solidFill>
                  <a:schemeClr val="bg1"/>
                </a:solidFill>
              </a:rPr>
              <a:t>Facebook page: </a:t>
            </a:r>
            <a:r>
              <a:rPr lang="tr-TR" sz="2000" dirty="0">
                <a:solidFill>
                  <a:schemeClr val="bg1"/>
                </a:solidFill>
                <a:hlinkClick r:id="rId3"/>
              </a:rPr>
              <a:t>https://www.facebook.com/groups/uwoswingkids</a:t>
            </a:r>
            <a:r>
              <a:rPr lang="tr-TR" sz="2000" dirty="0">
                <a:solidFill>
                  <a:schemeClr val="bg1"/>
                </a:solidFill>
              </a:rPr>
              <a:t> </a:t>
            </a:r>
          </a:p>
          <a:p>
            <a:pPr marL="0" indent="0">
              <a:buNone/>
            </a:pPr>
            <a:r>
              <a:rPr lang="tr-TR" sz="2000" dirty="0">
                <a:solidFill>
                  <a:schemeClr val="bg1"/>
                </a:solidFill>
              </a:rPr>
              <a:t>We always post our events on this page, so you might want to join if you want to keep updated!</a:t>
            </a:r>
          </a:p>
          <a:p>
            <a:pPr marL="0" indent="0">
              <a:buNone/>
            </a:pPr>
            <a:endParaRPr lang="tr-TR" sz="2000" dirty="0">
              <a:solidFill>
                <a:schemeClr val="bg1"/>
              </a:solidFill>
            </a:endParaRPr>
          </a:p>
          <a:p>
            <a:pPr marL="0" indent="0">
              <a:buNone/>
            </a:pPr>
            <a:endParaRPr lang="tr-TR" sz="2000" dirty="0">
              <a:solidFill>
                <a:schemeClr val="bg1"/>
              </a:solidFill>
            </a:endParaRPr>
          </a:p>
          <a:p>
            <a:pPr marL="0" indent="0">
              <a:buNone/>
            </a:pPr>
            <a:endParaRPr lang="en-CA" sz="2000" dirty="0">
              <a:solidFill>
                <a:schemeClr val="bg1"/>
              </a:solidFill>
            </a:endParaRPr>
          </a:p>
          <a:p>
            <a:pPr marL="0" indent="0">
              <a:buNone/>
            </a:pPr>
            <a:endParaRPr lang="en-CA" sz="2000" dirty="0">
              <a:solidFill>
                <a:schemeClr val="bg1"/>
              </a:solidFill>
            </a:endParaRPr>
          </a:p>
          <a:p>
            <a:pPr marL="0" indent="0">
              <a:buNone/>
            </a:pPr>
            <a:endParaRPr lang="tr-TR" sz="20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590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9669A72-9B54-4DAF-A8E8-A2A38A6E1785}"/>
              </a:ext>
            </a:extLst>
          </p:cNvPr>
          <p:cNvSpPr>
            <a:spLocks noGrp="1"/>
          </p:cNvSpPr>
          <p:nvPr>
            <p:ph type="title"/>
          </p:nvPr>
        </p:nvSpPr>
        <p:spPr>
          <a:xfrm>
            <a:off x="1014141" y="1450655"/>
            <a:ext cx="3932030" cy="3956690"/>
          </a:xfrm>
        </p:spPr>
        <p:txBody>
          <a:bodyPr anchor="ctr">
            <a:normAutofit/>
          </a:bodyPr>
          <a:lstStyle/>
          <a:p>
            <a:r>
              <a:rPr lang="tr-TR" sz="8000">
                <a:solidFill>
                  <a:schemeClr val="bg1"/>
                </a:solidFill>
              </a:rPr>
              <a:t>Join Us?</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691997-89B7-4B0D-88F6-6087042D2D72}"/>
              </a:ext>
            </a:extLst>
          </p:cNvPr>
          <p:cNvSpPr>
            <a:spLocks noGrp="1"/>
          </p:cNvSpPr>
          <p:nvPr>
            <p:ph idx="1"/>
          </p:nvPr>
        </p:nvSpPr>
        <p:spPr>
          <a:xfrm>
            <a:off x="6096000" y="1108061"/>
            <a:ext cx="5008901" cy="4571972"/>
          </a:xfrm>
        </p:spPr>
        <p:txBody>
          <a:bodyPr anchor="ctr">
            <a:normAutofit/>
          </a:bodyPr>
          <a:lstStyle/>
          <a:p>
            <a:r>
              <a:rPr lang="tr-TR" sz="2000" dirty="0">
                <a:solidFill>
                  <a:schemeClr val="bg1"/>
                </a:solidFill>
              </a:rPr>
              <a:t>Our annual membership fee is 10$ which includes all the classes throughout the year! You can join us officially on </a:t>
            </a:r>
            <a:r>
              <a:rPr lang="tr-TR" sz="2000" dirty="0">
                <a:solidFill>
                  <a:schemeClr val="bg1"/>
                </a:solidFill>
                <a:hlinkClick r:id="rId2"/>
              </a:rPr>
              <a:t>http://westernusc.ca/clubs/#getstarted</a:t>
            </a:r>
            <a:r>
              <a:rPr lang="tr-TR" sz="2000" dirty="0">
                <a:solidFill>
                  <a:schemeClr val="bg1"/>
                </a:solidFill>
              </a:rPr>
              <a:t> .</a:t>
            </a:r>
          </a:p>
          <a:p>
            <a:pPr marL="0" indent="0">
              <a:buNone/>
            </a:pPr>
            <a:endParaRPr lang="tr-TR" sz="2000" dirty="0">
              <a:solidFill>
                <a:schemeClr val="bg1"/>
              </a:solidFill>
            </a:endParaRPr>
          </a:p>
          <a:p>
            <a:r>
              <a:rPr lang="tr-TR" sz="2000" dirty="0">
                <a:solidFill>
                  <a:schemeClr val="bg1"/>
                </a:solidFill>
              </a:rPr>
              <a:t>Hope to see you in-person one day!</a:t>
            </a:r>
          </a:p>
        </p:txBody>
      </p:sp>
    </p:spTree>
    <p:extLst>
      <p:ext uri="{BB962C8B-B14F-4D97-AF65-F5344CB8AC3E}">
        <p14:creationId xmlns:p14="http://schemas.microsoft.com/office/powerpoint/2010/main" val="234401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wing dance photos ile ilgili görsel sonucu">
            <a:hlinkClick r:id="rId2" tgtFrame="&quot;_blank&quot;"/>
            <a:extLst>
              <a:ext uri="{FF2B5EF4-FFF2-40B4-BE49-F238E27FC236}">
                <a16:creationId xmlns:a16="http://schemas.microsoft.com/office/drawing/2014/main" id="{F1C46428-5AC2-4715-9C9D-F681B8BB82AF}"/>
              </a:ext>
            </a:extLst>
          </p:cNvPr>
          <p:cNvPicPr/>
          <p:nvPr/>
        </p:nvPicPr>
        <p:blipFill rotWithShape="1">
          <a:blip r:embed="rId3">
            <a:alphaModFix amt="35000"/>
            <a:extLst>
              <a:ext uri="{28A0092B-C50C-407E-A947-70E740481C1C}">
                <a14:useLocalDpi xmlns:a14="http://schemas.microsoft.com/office/drawing/2010/main" val="0"/>
              </a:ext>
            </a:extLst>
          </a:blip>
          <a:srcRect t="11193" b="4537"/>
          <a:stretch/>
        </p:blipFill>
        <p:spPr bwMode="auto">
          <a:xfrm>
            <a:off x="20" y="10"/>
            <a:ext cx="12191980" cy="6857990"/>
          </a:xfrm>
          <a:prstGeom prst="rect">
            <a:avLst/>
          </a:prstGeom>
          <a:noFill/>
        </p:spPr>
      </p:pic>
      <p:sp>
        <p:nvSpPr>
          <p:cNvPr id="2" name="Title 1">
            <a:extLst>
              <a:ext uri="{FF2B5EF4-FFF2-40B4-BE49-F238E27FC236}">
                <a16:creationId xmlns:a16="http://schemas.microsoft.com/office/drawing/2014/main" id="{899CE0AB-4D5B-4081-8740-0DEB7D097CDC}"/>
              </a:ext>
            </a:extLst>
          </p:cNvPr>
          <p:cNvSpPr>
            <a:spLocks noGrp="1"/>
          </p:cNvSpPr>
          <p:nvPr>
            <p:ph type="title"/>
          </p:nvPr>
        </p:nvSpPr>
        <p:spPr>
          <a:xfrm>
            <a:off x="838201" y="1065862"/>
            <a:ext cx="3313164" cy="4726276"/>
          </a:xfrm>
        </p:spPr>
        <p:txBody>
          <a:bodyPr>
            <a:normAutofit/>
          </a:bodyPr>
          <a:lstStyle/>
          <a:p>
            <a:pPr algn="r"/>
            <a:r>
              <a:rPr lang="tr-TR" sz="4000">
                <a:solidFill>
                  <a:srgbClr val="FFFFFF"/>
                </a:solidFill>
              </a:rPr>
              <a:t>What is Swing?</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8134C0-5508-47E2-87DD-42307F7F31EC}"/>
              </a:ext>
            </a:extLst>
          </p:cNvPr>
          <p:cNvSpPr>
            <a:spLocks noGrp="1"/>
          </p:cNvSpPr>
          <p:nvPr>
            <p:ph idx="1"/>
          </p:nvPr>
        </p:nvSpPr>
        <p:spPr>
          <a:xfrm>
            <a:off x="5155379" y="1065862"/>
            <a:ext cx="5744685" cy="4726276"/>
          </a:xfrm>
        </p:spPr>
        <p:txBody>
          <a:bodyPr anchor="ctr">
            <a:normAutofit/>
          </a:bodyPr>
          <a:lstStyle/>
          <a:p>
            <a:r>
              <a:rPr lang="en-CA" sz="2000" b="1" dirty="0">
                <a:solidFill>
                  <a:srgbClr val="FFFFFF"/>
                </a:solidFill>
              </a:rPr>
              <a:t>Swing</a:t>
            </a:r>
            <a:r>
              <a:rPr lang="en-CA" sz="2000" dirty="0">
                <a:solidFill>
                  <a:srgbClr val="FFFFFF"/>
                </a:solidFill>
              </a:rPr>
              <a:t> is a musical characteristic of a certain type of jazz which rhythmical and melodic presence makes you want to dance!  Technically, the </a:t>
            </a:r>
            <a:r>
              <a:rPr lang="en-CA" sz="2000" i="1" dirty="0">
                <a:solidFill>
                  <a:srgbClr val="FFFFFF"/>
                </a:solidFill>
              </a:rPr>
              <a:t>Swing</a:t>
            </a:r>
            <a:r>
              <a:rPr lang="en-CA" sz="2000" dirty="0">
                <a:solidFill>
                  <a:srgbClr val="FFFFFF"/>
                </a:solidFill>
              </a:rPr>
              <a:t> effect is rendered with the help of syncopations, which are non-binary rhythm variations which give to the music a swinging feel.</a:t>
            </a:r>
            <a:r>
              <a:rPr lang="tr-TR" sz="2000" dirty="0">
                <a:solidFill>
                  <a:srgbClr val="FFFFFF"/>
                </a:solidFill>
              </a:rPr>
              <a:t> Let’s Swing!</a:t>
            </a:r>
          </a:p>
        </p:txBody>
      </p:sp>
    </p:spTree>
    <p:extLst>
      <p:ext uri="{BB962C8B-B14F-4D97-AF65-F5344CB8AC3E}">
        <p14:creationId xmlns:p14="http://schemas.microsoft.com/office/powerpoint/2010/main" val="1984518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wing dance photos ile ilgili görsel sonucu">
            <a:hlinkClick r:id="rId2" tgtFrame="&quot;_blank&quot;"/>
            <a:extLst>
              <a:ext uri="{FF2B5EF4-FFF2-40B4-BE49-F238E27FC236}">
                <a16:creationId xmlns:a16="http://schemas.microsoft.com/office/drawing/2014/main" id="{7C90004C-2E5B-41DD-90CC-3DD803434218}"/>
              </a:ext>
            </a:extLst>
          </p:cNvPr>
          <p:cNvPicPr/>
          <p:nvPr/>
        </p:nvPicPr>
        <p:blipFill rotWithShape="1">
          <a:blip r:embed="rId3">
            <a:alphaModFix amt="35000"/>
            <a:extLst>
              <a:ext uri="{28A0092B-C50C-407E-A947-70E740481C1C}">
                <a14:useLocalDpi xmlns:a14="http://schemas.microsoft.com/office/drawing/2010/main" val="0"/>
              </a:ext>
            </a:extLst>
          </a:blip>
          <a:srcRect t="12499" b="12501"/>
          <a:stretch/>
        </p:blipFill>
        <p:spPr bwMode="auto">
          <a:xfrm>
            <a:off x="-103675" y="47767"/>
            <a:ext cx="12191980" cy="6857999"/>
          </a:xfrm>
          <a:prstGeom prst="rect">
            <a:avLst/>
          </a:prstGeom>
          <a:noFill/>
        </p:spPr>
      </p:pic>
      <p:sp>
        <p:nvSpPr>
          <p:cNvPr id="2" name="Title 1">
            <a:extLst>
              <a:ext uri="{FF2B5EF4-FFF2-40B4-BE49-F238E27FC236}">
                <a16:creationId xmlns:a16="http://schemas.microsoft.com/office/drawing/2014/main" id="{8B495AE0-2538-4B47-B888-F277415864DD}"/>
              </a:ext>
            </a:extLst>
          </p:cNvPr>
          <p:cNvSpPr>
            <a:spLocks noGrp="1"/>
          </p:cNvSpPr>
          <p:nvPr>
            <p:ph type="title"/>
          </p:nvPr>
        </p:nvSpPr>
        <p:spPr>
          <a:xfrm>
            <a:off x="838201" y="1065862"/>
            <a:ext cx="3313164" cy="4726276"/>
          </a:xfrm>
        </p:spPr>
        <p:txBody>
          <a:bodyPr>
            <a:normAutofit/>
          </a:bodyPr>
          <a:lstStyle/>
          <a:p>
            <a:pPr algn="r"/>
            <a:r>
              <a:rPr lang="tr-TR" sz="4000">
                <a:solidFill>
                  <a:srgbClr val="FFFFFF"/>
                </a:solidFill>
              </a:rPr>
              <a:t>Why Swing?</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0142E5-E6AF-470D-82F1-AE198989D6A2}"/>
              </a:ext>
            </a:extLst>
          </p:cNvPr>
          <p:cNvSpPr>
            <a:spLocks noGrp="1"/>
          </p:cNvSpPr>
          <p:nvPr>
            <p:ph idx="1"/>
          </p:nvPr>
        </p:nvSpPr>
        <p:spPr>
          <a:xfrm>
            <a:off x="5247492" y="1376946"/>
            <a:ext cx="5744685" cy="4726276"/>
          </a:xfrm>
        </p:spPr>
        <p:txBody>
          <a:bodyPr anchor="ctr">
            <a:normAutofit/>
          </a:bodyPr>
          <a:lstStyle/>
          <a:p>
            <a:pPr marL="0" indent="0">
              <a:buNone/>
            </a:pPr>
            <a:r>
              <a:rPr lang="en-CA" sz="2000" dirty="0">
                <a:solidFill>
                  <a:srgbClr val="FFFFFF"/>
                </a:solidFill>
              </a:rPr>
              <a:t>Swing brings people together in a joyful social setting facilitating self-expression through body movement and connection with other dancers, all of which to music and rhythms that bring big smile and energy to all who experience it!  The art of Swing dancing not only will make you exercise, enjoy a social setting and have you meet wonderful people, develop better consciousness of your body, but it will also stimulate your creativity since it's an improvised dance.  It is also highly social, and the swing dance community is very welcoming and warm as a whole.</a:t>
            </a:r>
            <a:endParaRPr lang="tr-TR" sz="2000" dirty="0">
              <a:solidFill>
                <a:srgbClr val="FFFFFF"/>
              </a:solidFill>
            </a:endParaRPr>
          </a:p>
        </p:txBody>
      </p:sp>
    </p:spTree>
    <p:extLst>
      <p:ext uri="{BB962C8B-B14F-4D97-AF65-F5344CB8AC3E}">
        <p14:creationId xmlns:p14="http://schemas.microsoft.com/office/powerpoint/2010/main" val="4500100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 name="Rectangle 9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8BD3230-2130-4961-9CFE-02A9A04F9FE1}"/>
              </a:ext>
            </a:extLst>
          </p:cNvPr>
          <p:cNvSpPr>
            <a:spLocks noGrp="1"/>
          </p:cNvSpPr>
          <p:nvPr>
            <p:ph type="title"/>
          </p:nvPr>
        </p:nvSpPr>
        <p:spPr>
          <a:xfrm>
            <a:off x="838200" y="468113"/>
            <a:ext cx="4631033" cy="1383109"/>
          </a:xfrm>
        </p:spPr>
        <p:txBody>
          <a:bodyPr anchor="b">
            <a:normAutofit/>
          </a:bodyPr>
          <a:lstStyle/>
          <a:p>
            <a:r>
              <a:rPr lang="tr-TR" sz="3800">
                <a:solidFill>
                  <a:schemeClr val="bg1"/>
                </a:solidFill>
              </a:rPr>
              <a:t>Who is Swing Kids</a:t>
            </a:r>
          </a:p>
        </p:txBody>
      </p:sp>
      <p:cxnSp>
        <p:nvCxnSpPr>
          <p:cNvPr id="108" name="Straight Connector 101">
            <a:extLst>
              <a:ext uri="{FF2B5EF4-FFF2-40B4-BE49-F238E27FC236}">
                <a16:creationId xmlns:a16="http://schemas.microsoft.com/office/drawing/2014/main" id="{DAE05351-315A-4BA9-A90A-FE5C949522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851222"/>
            <a:ext cx="54482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B804C9-8359-46CB-A8E4-7577FE493464}"/>
              </a:ext>
            </a:extLst>
          </p:cNvPr>
          <p:cNvSpPr>
            <a:spLocks noGrp="1"/>
          </p:cNvSpPr>
          <p:nvPr>
            <p:ph idx="1"/>
          </p:nvPr>
        </p:nvSpPr>
        <p:spPr>
          <a:xfrm>
            <a:off x="838200" y="2120204"/>
            <a:ext cx="4631033" cy="2577009"/>
          </a:xfrm>
        </p:spPr>
        <p:txBody>
          <a:bodyPr>
            <a:normAutofit/>
          </a:bodyPr>
          <a:lstStyle/>
          <a:p>
            <a:pPr marL="0" indent="0">
              <a:buNone/>
            </a:pPr>
            <a:r>
              <a:rPr lang="en-CA" sz="1900">
                <a:solidFill>
                  <a:schemeClr val="bg1"/>
                </a:solidFill>
              </a:rPr>
              <a:t>The UWO Swing Kids are a fun loving group of students from the University of Western Ontario who </a:t>
            </a:r>
            <a:r>
              <a:rPr lang="tr-TR" sz="1900">
                <a:solidFill>
                  <a:schemeClr val="bg1"/>
                </a:solidFill>
              </a:rPr>
              <a:t>meet </a:t>
            </a:r>
            <a:r>
              <a:rPr lang="en-CA" sz="1900">
                <a:solidFill>
                  <a:schemeClr val="bg1"/>
                </a:solidFill>
              </a:rPr>
              <a:t>to Lindy Hop, and Charleston to the songs of Louis Armstrong, Big Bad Voodoo Daddy, Michael Buble, Billie Holliday, Duke Ellington and various other big bands!</a:t>
            </a:r>
            <a:r>
              <a:rPr lang="tr-TR" sz="1900">
                <a:solidFill>
                  <a:schemeClr val="bg1"/>
                </a:solidFill>
              </a:rPr>
              <a:t> </a:t>
            </a:r>
            <a:r>
              <a:rPr lang="en-CA" sz="1900">
                <a:solidFill>
                  <a:schemeClr val="bg1"/>
                </a:solidFill>
              </a:rPr>
              <a:t>The club is geared towards people with absolutely </a:t>
            </a:r>
            <a:r>
              <a:rPr lang="tr-TR" sz="1900">
                <a:solidFill>
                  <a:schemeClr val="bg1"/>
                </a:solidFill>
              </a:rPr>
              <a:t>NO EXPERIENCE </a:t>
            </a:r>
            <a:r>
              <a:rPr lang="en-CA" sz="1900">
                <a:solidFill>
                  <a:schemeClr val="bg1"/>
                </a:solidFill>
              </a:rPr>
              <a:t>in swing dancing</a:t>
            </a:r>
            <a:r>
              <a:rPr lang="tr-TR" sz="1900">
                <a:solidFill>
                  <a:schemeClr val="bg1"/>
                </a:solidFill>
              </a:rPr>
              <a:t>!</a:t>
            </a:r>
          </a:p>
        </p:txBody>
      </p:sp>
      <p:pic>
        <p:nvPicPr>
          <p:cNvPr id="73" name="Picture 72">
            <a:extLst>
              <a:ext uri="{FF2B5EF4-FFF2-40B4-BE49-F238E27FC236}">
                <a16:creationId xmlns:a16="http://schemas.microsoft.com/office/drawing/2014/main" id="{8D473D0C-CB2D-47FE-8BC1-05C7934F6C8C}"/>
              </a:ext>
            </a:extLst>
          </p:cNvPr>
          <p:cNvPicPr/>
          <p:nvPr/>
        </p:nvPicPr>
        <p:blipFill rotWithShape="1">
          <a:blip r:embed="rId2"/>
          <a:srcRect t="866" r="-2" b="-2"/>
          <a:stretch/>
        </p:blipFill>
        <p:spPr>
          <a:xfrm>
            <a:off x="6515727" y="1159668"/>
            <a:ext cx="5676273" cy="5698332"/>
          </a:xfrm>
          <a:prstGeom prst="rect">
            <a:avLst/>
          </a:prstGeom>
        </p:spPr>
      </p:pic>
      <p:grpSp>
        <p:nvGrpSpPr>
          <p:cNvPr id="109" name="Group 103">
            <a:extLst>
              <a:ext uri="{FF2B5EF4-FFF2-40B4-BE49-F238E27FC236}">
                <a16:creationId xmlns:a16="http://schemas.microsoft.com/office/drawing/2014/main" id="{9D20816A-53A8-414B-9615-2877C1081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4779" y="1850813"/>
            <a:ext cx="4917221" cy="5007187"/>
            <a:chOff x="6833344" y="1502570"/>
            <a:chExt cx="4917221" cy="5007187"/>
          </a:xfrm>
        </p:grpSpPr>
        <p:cxnSp>
          <p:nvCxnSpPr>
            <p:cNvPr id="105" name="Straight Connector 104">
              <a:extLst>
                <a:ext uri="{FF2B5EF4-FFF2-40B4-BE49-F238E27FC236}">
                  <a16:creationId xmlns:a16="http://schemas.microsoft.com/office/drawing/2014/main" id="{49CC84F6-0A3D-42D4-84D1-34E857123F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6833344" y="1502570"/>
              <a:ext cx="0" cy="500718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76FD32F-1C07-4AF8-994F-CDC99B5D4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6836570" y="1502570"/>
              <a:ext cx="49139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323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5394DE9-C16F-46B0-A814-958C781249B0}"/>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a:solidFill>
                  <a:schemeClr val="bg1"/>
                </a:solidFill>
              </a:rPr>
              <a:t>Ates Avci - President</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476371-901C-455D-98C4-64113D972413}"/>
              </a:ext>
            </a:extLst>
          </p:cNvPr>
          <p:cNvSpPr txBox="1"/>
          <p:nvPr/>
        </p:nvSpPr>
        <p:spPr>
          <a:xfrm>
            <a:off x="897769" y="1909192"/>
            <a:ext cx="4586513" cy="3647710"/>
          </a:xfrm>
          <a:prstGeom prst="rect">
            <a:avLst/>
          </a:prstGeom>
        </p:spPr>
        <p:txBody>
          <a:bodyPr vert="horz" lIns="91440" tIns="45720" rIns="91440" bIns="45720" rtlCol="0">
            <a:normAutofit/>
          </a:bodyPr>
          <a:lstStyle/>
          <a:p>
            <a:pPr>
              <a:lnSpc>
                <a:spcPct val="90000"/>
              </a:lnSpc>
              <a:spcAft>
                <a:spcPts val="600"/>
              </a:spcAft>
            </a:pPr>
            <a:r>
              <a:rPr lang="en-US" sz="2000" dirty="0">
                <a:solidFill>
                  <a:schemeClr val="bg1"/>
                </a:solidFill>
              </a:rPr>
              <a:t>I had the chance to learn Swing in my first year through Swing Kids and it was a major part of my first-year experience! Swing to me is freedom, being in the moment and pure joy!! </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964F9D94-6B59-4864-8B96-36354AF6512C}"/>
              </a:ext>
            </a:extLst>
          </p:cNvPr>
          <p:cNvPicPr>
            <a:picLocks noGrp="1" noChangeAspect="1"/>
          </p:cNvPicPr>
          <p:nvPr>
            <p:ph idx="1"/>
          </p:nvPr>
        </p:nvPicPr>
        <p:blipFill rotWithShape="1">
          <a:blip r:embed="rId2"/>
          <a:srcRect l="24765" r="13265"/>
          <a:stretch/>
        </p:blipFill>
        <p:spPr>
          <a:xfrm>
            <a:off x="6525453" y="10"/>
            <a:ext cx="5666547" cy="6857990"/>
          </a:xfrm>
          <a:prstGeom prst="rect">
            <a:avLst/>
          </a:prstGeom>
        </p:spPr>
      </p:pic>
    </p:spTree>
    <p:extLst>
      <p:ext uri="{BB962C8B-B14F-4D97-AF65-F5344CB8AC3E}">
        <p14:creationId xmlns:p14="http://schemas.microsoft.com/office/powerpoint/2010/main" val="48950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5B2F602-A559-41E8-A62E-2F56BD810B3C}"/>
              </a:ext>
            </a:extLst>
          </p:cNvPr>
          <p:cNvSpPr>
            <a:spLocks noGrp="1"/>
          </p:cNvSpPr>
          <p:nvPr>
            <p:ph type="title"/>
          </p:nvPr>
        </p:nvSpPr>
        <p:spPr>
          <a:xfrm>
            <a:off x="838200" y="448721"/>
            <a:ext cx="4707671" cy="1225650"/>
          </a:xfrm>
        </p:spPr>
        <p:txBody>
          <a:bodyPr anchor="b">
            <a:normAutofit/>
          </a:bodyPr>
          <a:lstStyle/>
          <a:p>
            <a:r>
              <a:rPr lang="tr-TR" sz="3800">
                <a:solidFill>
                  <a:schemeClr val="bg1"/>
                </a:solidFill>
              </a:rPr>
              <a:t>Oviya Ananthakrishnan – VP Events </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CEDA21-7660-48D2-89F1-5238744A90C7}"/>
              </a:ext>
            </a:extLst>
          </p:cNvPr>
          <p:cNvSpPr>
            <a:spLocks noGrp="1"/>
          </p:cNvSpPr>
          <p:nvPr>
            <p:ph idx="1"/>
          </p:nvPr>
        </p:nvSpPr>
        <p:spPr>
          <a:xfrm>
            <a:off x="897769" y="1909192"/>
            <a:ext cx="4586513" cy="3647710"/>
          </a:xfrm>
        </p:spPr>
        <p:txBody>
          <a:bodyPr>
            <a:normAutofit/>
          </a:bodyPr>
          <a:lstStyle/>
          <a:p>
            <a:pPr marL="0" indent="0">
              <a:buNone/>
            </a:pPr>
            <a:r>
              <a:rPr lang="en-CA" sz="2000">
                <a:solidFill>
                  <a:schemeClr val="bg1"/>
                </a:solidFill>
              </a:rPr>
              <a:t>I learnt about swing dance and joined the club in my first year. It was a great way for me to cope with the academic workload and have some fun!</a:t>
            </a:r>
            <a:endParaRPr lang="tr-TR" sz="2000">
              <a:solidFill>
                <a:schemeClr val="bg1"/>
              </a:solidFill>
            </a:endParaRP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5C8D4B7-2FEC-4C40-B8FE-2E6F059ABBAD}"/>
              </a:ext>
            </a:extLst>
          </p:cNvPr>
          <p:cNvPicPr>
            <a:picLocks noChangeAspect="1"/>
          </p:cNvPicPr>
          <p:nvPr/>
        </p:nvPicPr>
        <p:blipFill rotWithShape="1">
          <a:blip r:embed="rId2"/>
          <a:srcRect l="9662" r="13288"/>
          <a:stretch/>
        </p:blipFill>
        <p:spPr>
          <a:xfrm>
            <a:off x="6525453" y="10"/>
            <a:ext cx="5666547" cy="6857990"/>
          </a:xfrm>
          <a:prstGeom prst="rect">
            <a:avLst/>
          </a:prstGeom>
        </p:spPr>
      </p:pic>
    </p:spTree>
    <p:extLst>
      <p:ext uri="{BB962C8B-B14F-4D97-AF65-F5344CB8AC3E}">
        <p14:creationId xmlns:p14="http://schemas.microsoft.com/office/powerpoint/2010/main" val="153238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0FE866F-FF74-472C-A568-A9FE5B3A440B}"/>
              </a:ext>
            </a:extLst>
          </p:cNvPr>
          <p:cNvSpPr>
            <a:spLocks noGrp="1"/>
          </p:cNvSpPr>
          <p:nvPr>
            <p:ph type="title"/>
          </p:nvPr>
        </p:nvSpPr>
        <p:spPr>
          <a:xfrm>
            <a:off x="838200" y="448721"/>
            <a:ext cx="4707671" cy="1225650"/>
          </a:xfrm>
        </p:spPr>
        <p:txBody>
          <a:bodyPr anchor="b">
            <a:normAutofit/>
          </a:bodyPr>
          <a:lstStyle/>
          <a:p>
            <a:r>
              <a:rPr lang="tr-TR" sz="3800" dirty="0">
                <a:solidFill>
                  <a:schemeClr val="bg1"/>
                </a:solidFill>
              </a:rPr>
              <a:t>Alyssa Sheri Wiebe </a:t>
            </a:r>
            <a:br>
              <a:rPr lang="tr-TR" sz="3800" dirty="0">
                <a:solidFill>
                  <a:schemeClr val="bg1"/>
                </a:solidFill>
              </a:rPr>
            </a:br>
            <a:r>
              <a:rPr lang="tr-TR" sz="3800" dirty="0">
                <a:solidFill>
                  <a:schemeClr val="bg1"/>
                </a:solidFill>
              </a:rPr>
              <a:t>– VP Finance</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B63B80-D6F5-461B-8C30-702E8452D42A}"/>
              </a:ext>
            </a:extLst>
          </p:cNvPr>
          <p:cNvSpPr>
            <a:spLocks noGrp="1"/>
          </p:cNvSpPr>
          <p:nvPr>
            <p:ph idx="1"/>
          </p:nvPr>
        </p:nvSpPr>
        <p:spPr>
          <a:xfrm>
            <a:off x="897769" y="1909192"/>
            <a:ext cx="4586513" cy="3647710"/>
          </a:xfrm>
        </p:spPr>
        <p:txBody>
          <a:bodyPr>
            <a:normAutofit/>
          </a:bodyPr>
          <a:lstStyle/>
          <a:p>
            <a:pPr marL="0" indent="0">
              <a:buNone/>
            </a:pPr>
            <a:r>
              <a:rPr lang="en-CA" sz="2000" dirty="0">
                <a:solidFill>
                  <a:schemeClr val="bg1"/>
                </a:solidFill>
              </a:rPr>
              <a:t>I joined swing kids in first year after being invited out by a friend, and I found it to be a very fun break from classes! It’s a fun and active way to do something a little different, and as one who previously had no dance experience, it is quite easy to get into!</a:t>
            </a:r>
            <a:endParaRPr lang="tr-TR" sz="2000" dirty="0">
              <a:solidFill>
                <a:schemeClr val="bg1"/>
              </a:solidFill>
            </a:endParaRP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231E3F8-0EB3-400F-8C5A-F1C752D00145}"/>
              </a:ext>
            </a:extLst>
          </p:cNvPr>
          <p:cNvPicPr>
            <a:picLocks noChangeAspect="1"/>
          </p:cNvPicPr>
          <p:nvPr/>
        </p:nvPicPr>
        <p:blipFill rotWithShape="1">
          <a:blip r:embed="rId2"/>
          <a:srcRect l="5294" r="6098"/>
          <a:stretch/>
        </p:blipFill>
        <p:spPr>
          <a:xfrm>
            <a:off x="6525453" y="10"/>
            <a:ext cx="5666547" cy="6857990"/>
          </a:xfrm>
          <a:prstGeom prst="rect">
            <a:avLst/>
          </a:prstGeom>
        </p:spPr>
      </p:pic>
    </p:spTree>
    <p:extLst>
      <p:ext uri="{BB962C8B-B14F-4D97-AF65-F5344CB8AC3E}">
        <p14:creationId xmlns:p14="http://schemas.microsoft.com/office/powerpoint/2010/main" val="215653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79A009B-82CC-4FA4-B5CB-0BDE657B976D}"/>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dirty="0">
                <a:solidFill>
                  <a:schemeClr val="bg1"/>
                </a:solidFill>
              </a:rPr>
              <a:t>Manasi Saraswat </a:t>
            </a:r>
            <a:br>
              <a:rPr lang="tr-TR" sz="3800" dirty="0">
                <a:solidFill>
                  <a:schemeClr val="bg1"/>
                </a:solidFill>
              </a:rPr>
            </a:br>
            <a:r>
              <a:rPr lang="en-US" sz="3800" dirty="0">
                <a:solidFill>
                  <a:schemeClr val="bg1"/>
                </a:solidFill>
              </a:rPr>
              <a:t>– VP Communications</a:t>
            </a:r>
          </a:p>
        </p:txBody>
      </p:sp>
      <p:cxnSp>
        <p:nvCxnSpPr>
          <p:cNvPr id="75" name="Straight Connector 7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3">
            <a:extLst>
              <a:ext uri="{FF2B5EF4-FFF2-40B4-BE49-F238E27FC236}">
                <a16:creationId xmlns:a16="http://schemas.microsoft.com/office/drawing/2014/main" id="{6428703E-6564-4296-883B-9D9BF9874D8D}"/>
              </a:ext>
            </a:extLst>
          </p:cNvPr>
          <p:cNvSpPr>
            <a:spLocks noChangeArrowheads="1"/>
          </p:cNvSpPr>
          <p:nvPr/>
        </p:nvSpPr>
        <p:spPr bwMode="auto">
          <a:xfrm>
            <a:off x="897769" y="1909192"/>
            <a:ext cx="4586513" cy="36477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ctr" hangingPunct="1">
              <a:lnSpc>
                <a:spcPct val="90000"/>
              </a:lnSpc>
              <a:spcBef>
                <a:spcPct val="0"/>
              </a:spcBef>
              <a:spcAft>
                <a:spcPts val="600"/>
              </a:spcAft>
              <a:buClrTx/>
              <a:buSzTx/>
              <a:tabLst/>
            </a:pPr>
            <a:r>
              <a:rPr kumimoji="0" lang="en-US" altLang="tr-TR" sz="1900" b="0" i="0" u="none" strike="noStrike" cap="none" normalizeH="0" baseline="0" dirty="0">
                <a:ln>
                  <a:noFill/>
                </a:ln>
                <a:solidFill>
                  <a:schemeClr val="bg1"/>
                </a:solidFill>
                <a:effectLst/>
                <a:latin typeface="+mn-lt"/>
              </a:rPr>
              <a:t>Hey guys!! My name is Manasi Saraswat and I am a third year Health Sciences student. So as the Vice President for Swing kids I would want to share my idea of Swing dance. I truly believe that Swing dance is so much more than a dance, it is actually a way of life. The music gets stuck in your head and the dance gets stuck in your heart and the whole scene is engraved in your soul and you can just fly. So please do join it and experience the magic yourself. Really hope to see you all soon, Take Care!   </a:t>
            </a:r>
          </a:p>
        </p:txBody>
      </p:sp>
      <p:cxnSp>
        <p:nvCxnSpPr>
          <p:cNvPr id="77" name="Straight Connector 7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27C47-68C9-4138-AE2B-6AD7A6DB821B}"/>
              </a:ext>
            </a:extLst>
          </p:cNvPr>
          <p:cNvPicPr>
            <a:picLocks noChangeAspect="1"/>
          </p:cNvPicPr>
          <p:nvPr/>
        </p:nvPicPr>
        <p:blipFill rotWithShape="1">
          <a:blip r:embed="rId2"/>
          <a:srcRect r="1" b="10442"/>
          <a:stretch/>
        </p:blipFill>
        <p:spPr>
          <a:xfrm>
            <a:off x="6525453" y="10"/>
            <a:ext cx="5666547" cy="6857990"/>
          </a:xfrm>
          <a:prstGeom prst="rect">
            <a:avLst/>
          </a:prstGeom>
        </p:spPr>
      </p:pic>
      <p:pic>
        <p:nvPicPr>
          <p:cNvPr id="1028" name="Picture 4" descr="❤️">
            <a:extLst>
              <a:ext uri="{FF2B5EF4-FFF2-40B4-BE49-F238E27FC236}">
                <a16:creationId xmlns:a16="http://schemas.microsoft.com/office/drawing/2014/main" id="{5B9DA355-A8FA-47B5-8A46-AD4FFB993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4338" y="-84138"/>
            <a:ext cx="152400" cy="15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47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0858-0229-45AF-9B3E-F73401D38FE7}"/>
              </a:ext>
            </a:extLst>
          </p:cNvPr>
          <p:cNvSpPr>
            <a:spLocks noGrp="1"/>
          </p:cNvSpPr>
          <p:nvPr>
            <p:ph type="title"/>
          </p:nvPr>
        </p:nvSpPr>
        <p:spPr>
          <a:xfrm>
            <a:off x="838200" y="365125"/>
            <a:ext cx="6254496" cy="1828800"/>
          </a:xfrm>
        </p:spPr>
        <p:txBody>
          <a:bodyPr>
            <a:normAutofit/>
          </a:bodyPr>
          <a:lstStyle/>
          <a:p>
            <a:r>
              <a:rPr lang="tr-TR"/>
              <a:t>Julia Buker – Instructor</a:t>
            </a:r>
            <a:endParaRPr lang="tr-TR" dirty="0"/>
          </a:p>
        </p:txBody>
      </p:sp>
      <p:sp>
        <p:nvSpPr>
          <p:cNvPr id="3" name="Content Placeholder 2">
            <a:extLst>
              <a:ext uri="{FF2B5EF4-FFF2-40B4-BE49-F238E27FC236}">
                <a16:creationId xmlns:a16="http://schemas.microsoft.com/office/drawing/2014/main" id="{8D06B8FC-4050-4673-A096-2BCB78B618C3}"/>
              </a:ext>
            </a:extLst>
          </p:cNvPr>
          <p:cNvSpPr>
            <a:spLocks noGrp="1"/>
          </p:cNvSpPr>
          <p:nvPr>
            <p:ph idx="1"/>
          </p:nvPr>
        </p:nvSpPr>
        <p:spPr>
          <a:xfrm>
            <a:off x="838200" y="2322576"/>
            <a:ext cx="6254496" cy="3858768"/>
          </a:xfrm>
        </p:spPr>
        <p:txBody>
          <a:bodyPr>
            <a:normAutofit/>
          </a:bodyPr>
          <a:lstStyle/>
          <a:p>
            <a:pPr marL="0" indent="0">
              <a:buNone/>
            </a:pPr>
            <a:r>
              <a:rPr lang="en-CA" sz="1700"/>
              <a:t>Julia started dancing in Calgary, Alberta in February of 2016. What was once something fun to do in her spare time, has turned into an unquenchable passion for everything swing dance. Julia performed with the Calgary based vernacular jazz chorus girl group 'The Sugar Sweets',  and she has been to many workshops and exchanges including Stompology, Rhythm Shuffle, PLEX,  Round Midnight, Summer Solstice, Meet in the Middle, and AIW, and has taken lessons in Calgary, Victoria, Vancouver, Toronto, Kingston, Ottawa, Rochester (NY), and Buffalo (NY).</a:t>
            </a:r>
            <a:br>
              <a:rPr lang="en-CA" sz="1700"/>
            </a:br>
            <a:br>
              <a:rPr lang="en-CA" sz="1700"/>
            </a:br>
            <a:r>
              <a:rPr lang="en-CA" sz="1700"/>
              <a:t>Julia dances Lindy Hop, Charleston, Blues, and has a particular love of Balboa. She is currently living in London ON after finishing her masters in Vocal Performance. She teaches voice and piano lessons at a private studio, as well as swing dance through Swing London and at the UWO Swing Club. </a:t>
            </a:r>
            <a:br>
              <a:rPr lang="en-CA" sz="1700"/>
            </a:br>
            <a:endParaRPr lang="tr-TR" sz="1700"/>
          </a:p>
        </p:txBody>
      </p:sp>
      <p:pic>
        <p:nvPicPr>
          <p:cNvPr id="4" name="Picture 3">
            <a:extLst>
              <a:ext uri="{FF2B5EF4-FFF2-40B4-BE49-F238E27FC236}">
                <a16:creationId xmlns:a16="http://schemas.microsoft.com/office/drawing/2014/main" id="{A973B684-EBB4-425F-8240-F5D3B9B16531}"/>
              </a:ext>
            </a:extLst>
          </p:cNvPr>
          <p:cNvPicPr>
            <a:picLocks noChangeAspect="1"/>
          </p:cNvPicPr>
          <p:nvPr/>
        </p:nvPicPr>
        <p:blipFill rotWithShape="1">
          <a:blip r:embed="rId2"/>
          <a:srcRect r="2" b="13164"/>
          <a:stretch/>
        </p:blipFill>
        <p:spPr>
          <a:xfrm>
            <a:off x="7552266" y="10"/>
            <a:ext cx="4639733" cy="6857990"/>
          </a:xfrm>
          <a:prstGeom prst="rect">
            <a:avLst/>
          </a:prstGeom>
        </p:spPr>
      </p:pic>
    </p:spTree>
    <p:extLst>
      <p:ext uri="{BB962C8B-B14F-4D97-AF65-F5344CB8AC3E}">
        <p14:creationId xmlns:p14="http://schemas.microsoft.com/office/powerpoint/2010/main" val="190139958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990</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SWING KIDS  2020-2021   </vt:lpstr>
      <vt:lpstr>What is Swing?</vt:lpstr>
      <vt:lpstr>Why Swing?</vt:lpstr>
      <vt:lpstr>Who is Swing Kids</vt:lpstr>
      <vt:lpstr>Ates Avci - President</vt:lpstr>
      <vt:lpstr>Oviya Ananthakrishnan – VP Events </vt:lpstr>
      <vt:lpstr>Alyssa Sheri Wiebe  – VP Finance</vt:lpstr>
      <vt:lpstr>Manasi Saraswat  – VP Communications</vt:lpstr>
      <vt:lpstr>Julia Buker – Instructor</vt:lpstr>
      <vt:lpstr>2020-2021 Activities</vt:lpstr>
      <vt:lpstr>How to contact us?</vt:lpstr>
      <vt:lpstr>Join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SWING KIDS  2020-2021   </dc:title>
  <dc:creator>ateş avcı</dc:creator>
  <cp:lastModifiedBy>ateş avcı</cp:lastModifiedBy>
  <cp:revision>5</cp:revision>
  <dcterms:created xsi:type="dcterms:W3CDTF">2020-09-18T17:25:05Z</dcterms:created>
  <dcterms:modified xsi:type="dcterms:W3CDTF">2020-09-18T17:39:49Z</dcterms:modified>
</cp:coreProperties>
</file>